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0"/>
  </p:notesMasterIdLst>
  <p:sldIdLst>
    <p:sldId id="297" r:id="rId2"/>
    <p:sldId id="258" r:id="rId3"/>
    <p:sldId id="309" r:id="rId4"/>
    <p:sldId id="310" r:id="rId5"/>
    <p:sldId id="259" r:id="rId6"/>
    <p:sldId id="263" r:id="rId7"/>
    <p:sldId id="307" r:id="rId8"/>
    <p:sldId id="308" r:id="rId9"/>
    <p:sldId id="265" r:id="rId10"/>
    <p:sldId id="264" r:id="rId11"/>
    <p:sldId id="298" r:id="rId12"/>
    <p:sldId id="267" r:id="rId13"/>
    <p:sldId id="268" r:id="rId14"/>
    <p:sldId id="270" r:id="rId15"/>
    <p:sldId id="271" r:id="rId16"/>
    <p:sldId id="293" r:id="rId17"/>
    <p:sldId id="294" r:id="rId18"/>
    <p:sldId id="273" r:id="rId19"/>
    <p:sldId id="274" r:id="rId20"/>
    <p:sldId id="275" r:id="rId21"/>
    <p:sldId id="299" r:id="rId22"/>
    <p:sldId id="277" r:id="rId23"/>
    <p:sldId id="289" r:id="rId24"/>
    <p:sldId id="279" r:id="rId25"/>
    <p:sldId id="280" r:id="rId26"/>
    <p:sldId id="281" r:id="rId27"/>
    <p:sldId id="303" r:id="rId28"/>
    <p:sldId id="306" r:id="rId29"/>
    <p:sldId id="305" r:id="rId30"/>
    <p:sldId id="304" r:id="rId31"/>
    <p:sldId id="282" r:id="rId32"/>
    <p:sldId id="283" r:id="rId33"/>
    <p:sldId id="302" r:id="rId34"/>
    <p:sldId id="285" r:id="rId35"/>
    <p:sldId id="286" r:id="rId36"/>
    <p:sldId id="296" r:id="rId37"/>
    <p:sldId id="367" r:id="rId38"/>
    <p:sldId id="288" r:id="rId39"/>
  </p:sldIdLst>
  <p:sldSz cx="12192000" cy="6858000"/>
  <p:notesSz cx="6858000" cy="9144000"/>
  <p:defaultTextStyle>
    <a:defPPr>
      <a:defRPr lang="uk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04249FBA-80A0-4AEF-BC44-CFB583492968}">
          <p14:sldIdLst>
            <p14:sldId id="297"/>
            <p14:sldId id="258"/>
            <p14:sldId id="309"/>
            <p14:sldId id="310"/>
            <p14:sldId id="259"/>
            <p14:sldId id="263"/>
            <p14:sldId id="307"/>
            <p14:sldId id="308"/>
            <p14:sldId id="265"/>
            <p14:sldId id="264"/>
            <p14:sldId id="298"/>
            <p14:sldId id="267"/>
            <p14:sldId id="268"/>
            <p14:sldId id="270"/>
            <p14:sldId id="271"/>
            <p14:sldId id="293"/>
            <p14:sldId id="294"/>
            <p14:sldId id="273"/>
            <p14:sldId id="274"/>
            <p14:sldId id="275"/>
            <p14:sldId id="299"/>
            <p14:sldId id="277"/>
            <p14:sldId id="289"/>
            <p14:sldId id="279"/>
            <p14:sldId id="280"/>
            <p14:sldId id="281"/>
            <p14:sldId id="303"/>
            <p14:sldId id="306"/>
            <p14:sldId id="305"/>
            <p14:sldId id="304"/>
            <p14:sldId id="282"/>
            <p14:sldId id="283"/>
            <p14:sldId id="302"/>
            <p14:sldId id="285"/>
            <p14:sldId id="286"/>
            <p14:sldId id="296"/>
            <p14:sldId id="367"/>
            <p14:sldId id="28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atoliy Kigel" initials="AK" lastIdx="0" clrIdx="0">
    <p:extLst>
      <p:ext uri="{19B8F6BF-5375-455C-9EA6-DF929625EA0E}">
        <p15:presenceInfo xmlns:p15="http://schemas.microsoft.com/office/powerpoint/2012/main" userId="7432c6c4687b0a9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CFE1665-082F-4505-A467-33699E1D501B}" v="11" dt="2022-02-04T10:18:08.44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Светлый стиль 1 - акцент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713" autoAdjust="0"/>
    <p:restoredTop sz="93420" autoAdjust="0"/>
  </p:normalViewPr>
  <p:slideViewPr>
    <p:cSldViewPr>
      <p:cViewPr varScale="1">
        <p:scale>
          <a:sx n="106" d="100"/>
          <a:sy n="106" d="100"/>
        </p:scale>
        <p:origin x="234" y="114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47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commentAuthors" Target="comment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atoliy Kigel" userId="7432c6c4687b0a9c" providerId="LiveId" clId="{6700F007-7C16-4D4D-8E33-9D7E0C9D3544}"/>
    <pc:docChg chg="addSld delSld modSld modSection">
      <pc:chgData name="Anatoliy Kigel" userId="7432c6c4687b0a9c" providerId="LiveId" clId="{6700F007-7C16-4D4D-8E33-9D7E0C9D3544}" dt="2021-10-20T17:18:28.452" v="16" actId="20577"/>
      <pc:docMkLst>
        <pc:docMk/>
      </pc:docMkLst>
      <pc:sldChg chg="modSp mod">
        <pc:chgData name="Anatoliy Kigel" userId="7432c6c4687b0a9c" providerId="LiveId" clId="{6700F007-7C16-4D4D-8E33-9D7E0C9D3544}" dt="2021-10-20T17:18:11.771" v="11" actId="20577"/>
        <pc:sldMkLst>
          <pc:docMk/>
          <pc:sldMk cId="385451817" sldId="265"/>
        </pc:sldMkLst>
        <pc:spChg chg="mod">
          <ac:chgData name="Anatoliy Kigel" userId="7432c6c4687b0a9c" providerId="LiveId" clId="{6700F007-7C16-4D4D-8E33-9D7E0C9D3544}" dt="2021-10-20T17:18:11.771" v="11" actId="20577"/>
          <ac:spMkLst>
            <pc:docMk/>
            <pc:sldMk cId="385451817" sldId="265"/>
            <ac:spMk id="5" creationId="{00000000-0000-0000-0000-000000000000}"/>
          </ac:spMkLst>
        </pc:spChg>
      </pc:sldChg>
      <pc:sldChg chg="del">
        <pc:chgData name="Anatoliy Kigel" userId="7432c6c4687b0a9c" providerId="LiveId" clId="{6700F007-7C16-4D4D-8E33-9D7E0C9D3544}" dt="2021-10-20T17:17:25.742" v="2" actId="47"/>
        <pc:sldMkLst>
          <pc:docMk/>
          <pc:sldMk cId="1348722808" sldId="272"/>
        </pc:sldMkLst>
      </pc:sldChg>
      <pc:sldChg chg="modSp mod">
        <pc:chgData name="Anatoliy Kigel" userId="7432c6c4687b0a9c" providerId="LiveId" clId="{6700F007-7C16-4D4D-8E33-9D7E0C9D3544}" dt="2021-10-20T17:18:16.676" v="12" actId="20577"/>
        <pc:sldMkLst>
          <pc:docMk/>
          <pc:sldMk cId="3770958942" sldId="273"/>
        </pc:sldMkLst>
        <pc:spChg chg="mod">
          <ac:chgData name="Anatoliy Kigel" userId="7432c6c4687b0a9c" providerId="LiveId" clId="{6700F007-7C16-4D4D-8E33-9D7E0C9D3544}" dt="2021-10-20T17:18:16.676" v="12" actId="20577"/>
          <ac:spMkLst>
            <pc:docMk/>
            <pc:sldMk cId="3770958942" sldId="273"/>
            <ac:spMk id="5" creationId="{00000000-0000-0000-0000-000000000000}"/>
          </ac:spMkLst>
        </pc:spChg>
      </pc:sldChg>
      <pc:sldChg chg="modSp mod">
        <pc:chgData name="Anatoliy Kigel" userId="7432c6c4687b0a9c" providerId="LiveId" clId="{6700F007-7C16-4D4D-8E33-9D7E0C9D3544}" dt="2021-10-20T17:18:20.930" v="14" actId="20577"/>
        <pc:sldMkLst>
          <pc:docMk/>
          <pc:sldMk cId="70920827" sldId="289"/>
        </pc:sldMkLst>
        <pc:spChg chg="mod">
          <ac:chgData name="Anatoliy Kigel" userId="7432c6c4687b0a9c" providerId="LiveId" clId="{6700F007-7C16-4D4D-8E33-9D7E0C9D3544}" dt="2021-10-20T17:18:20.930" v="14" actId="20577"/>
          <ac:spMkLst>
            <pc:docMk/>
            <pc:sldMk cId="70920827" sldId="289"/>
            <ac:spMk id="5" creationId="{00000000-0000-0000-0000-000000000000}"/>
          </ac:spMkLst>
        </pc:spChg>
      </pc:sldChg>
      <pc:sldChg chg="del">
        <pc:chgData name="Anatoliy Kigel" userId="7432c6c4687b0a9c" providerId="LiveId" clId="{6700F007-7C16-4D4D-8E33-9D7E0C9D3544}" dt="2021-10-20T17:17:25.742" v="2" actId="47"/>
        <pc:sldMkLst>
          <pc:docMk/>
          <pc:sldMk cId="1202744566" sldId="292"/>
        </pc:sldMkLst>
      </pc:sldChg>
      <pc:sldChg chg="modSp mod">
        <pc:chgData name="Anatoliy Kigel" userId="7432c6c4687b0a9c" providerId="LiveId" clId="{6700F007-7C16-4D4D-8E33-9D7E0C9D3544}" dt="2021-10-20T17:18:18.724" v="13" actId="20577"/>
        <pc:sldMkLst>
          <pc:docMk/>
          <pc:sldMk cId="2717106172" sldId="299"/>
        </pc:sldMkLst>
        <pc:spChg chg="mod">
          <ac:chgData name="Anatoliy Kigel" userId="7432c6c4687b0a9c" providerId="LiveId" clId="{6700F007-7C16-4D4D-8E33-9D7E0C9D3544}" dt="2021-10-20T17:18:18.724" v="13" actId="20577"/>
          <ac:spMkLst>
            <pc:docMk/>
            <pc:sldMk cId="2717106172" sldId="299"/>
            <ac:spMk id="5" creationId="{00000000-0000-0000-0000-000000000000}"/>
          </ac:spMkLst>
        </pc:spChg>
      </pc:sldChg>
      <pc:sldChg chg="modSp mod">
        <pc:chgData name="Anatoliy Kigel" userId="7432c6c4687b0a9c" providerId="LiveId" clId="{6700F007-7C16-4D4D-8E33-9D7E0C9D3544}" dt="2021-10-20T17:18:23.900" v="15" actId="20577"/>
        <pc:sldMkLst>
          <pc:docMk/>
          <pc:sldMk cId="2987607514" sldId="303"/>
        </pc:sldMkLst>
        <pc:spChg chg="mod">
          <ac:chgData name="Anatoliy Kigel" userId="7432c6c4687b0a9c" providerId="LiveId" clId="{6700F007-7C16-4D4D-8E33-9D7E0C9D3544}" dt="2021-10-20T17:18:23.900" v="15" actId="20577"/>
          <ac:spMkLst>
            <pc:docMk/>
            <pc:sldMk cId="2987607514" sldId="303"/>
            <ac:spMk id="5" creationId="{00000000-0000-0000-0000-000000000000}"/>
          </ac:spMkLst>
        </pc:spChg>
      </pc:sldChg>
      <pc:sldChg chg="modSp mod">
        <pc:chgData name="Anatoliy Kigel" userId="7432c6c4687b0a9c" providerId="LiveId" clId="{6700F007-7C16-4D4D-8E33-9D7E0C9D3544}" dt="2021-10-20T17:18:28.452" v="16" actId="20577"/>
        <pc:sldMkLst>
          <pc:docMk/>
          <pc:sldMk cId="1576363322" sldId="305"/>
        </pc:sldMkLst>
        <pc:spChg chg="mod">
          <ac:chgData name="Anatoliy Kigel" userId="7432c6c4687b0a9c" providerId="LiveId" clId="{6700F007-7C16-4D4D-8E33-9D7E0C9D3544}" dt="2021-10-20T17:18:28.452" v="16" actId="20577"/>
          <ac:spMkLst>
            <pc:docMk/>
            <pc:sldMk cId="1576363322" sldId="305"/>
            <ac:spMk id="5" creationId="{00000000-0000-0000-0000-000000000000}"/>
          </ac:spMkLst>
        </pc:spChg>
      </pc:sldChg>
      <pc:sldChg chg="del">
        <pc:chgData name="Anatoliy Kigel" userId="7432c6c4687b0a9c" providerId="LiveId" clId="{6700F007-7C16-4D4D-8E33-9D7E0C9D3544}" dt="2021-10-20T17:16:46.564" v="0" actId="2696"/>
        <pc:sldMkLst>
          <pc:docMk/>
          <pc:sldMk cId="2504686258" sldId="309"/>
        </pc:sldMkLst>
      </pc:sldChg>
      <pc:sldChg chg="add">
        <pc:chgData name="Anatoliy Kigel" userId="7432c6c4687b0a9c" providerId="LiveId" clId="{6700F007-7C16-4D4D-8E33-9D7E0C9D3544}" dt="2021-10-20T17:16:49.123" v="1"/>
        <pc:sldMkLst>
          <pc:docMk/>
          <pc:sldMk cId="2653111339" sldId="309"/>
        </pc:sldMkLst>
      </pc:sldChg>
    </pc:docChg>
  </pc:docChgLst>
  <pc:docChgLst>
    <pc:chgData name="Anatoliy Kigel" userId="7432c6c4687b0a9c" providerId="LiveId" clId="{6CA9548B-036E-49BA-9D06-CCCD107B9273}"/>
    <pc:docChg chg="modSld sldOrd">
      <pc:chgData name="Anatoliy Kigel" userId="7432c6c4687b0a9c" providerId="LiveId" clId="{6CA9548B-036E-49BA-9D06-CCCD107B9273}" dt="2021-09-19T18:03:35.325" v="1"/>
      <pc:docMkLst>
        <pc:docMk/>
      </pc:docMkLst>
      <pc:sldChg chg="ord">
        <pc:chgData name="Anatoliy Kigel" userId="7432c6c4687b0a9c" providerId="LiveId" clId="{6CA9548B-036E-49BA-9D06-CCCD107B9273}" dt="2021-09-19T18:03:35.325" v="1"/>
        <pc:sldMkLst>
          <pc:docMk/>
          <pc:sldMk cId="2504686258" sldId="309"/>
        </pc:sldMkLst>
      </pc:sldChg>
    </pc:docChg>
  </pc:docChgLst>
  <pc:docChgLst>
    <pc:chgData name="Anatoliy Kigel" userId="7432c6c4687b0a9c" providerId="LiveId" clId="{171A04CC-7AFF-4134-BA7B-D25B1F992CA5}"/>
    <pc:docChg chg="undo custSel addSld modSld sldOrd modSection">
      <pc:chgData name="Anatoliy Kigel" userId="7432c6c4687b0a9c" providerId="LiveId" clId="{171A04CC-7AFF-4134-BA7B-D25B1F992CA5}" dt="2021-04-07T08:50:25.445" v="151" actId="1037"/>
      <pc:docMkLst>
        <pc:docMk/>
      </pc:docMkLst>
      <pc:sldChg chg="addSp delSp modSp add mod ord delAnim">
        <pc:chgData name="Anatoliy Kigel" userId="7432c6c4687b0a9c" providerId="LiveId" clId="{171A04CC-7AFF-4134-BA7B-D25B1F992CA5}" dt="2021-04-07T08:50:25.445" v="151" actId="1037"/>
        <pc:sldMkLst>
          <pc:docMk/>
          <pc:sldMk cId="670543196" sldId="310"/>
        </pc:sldMkLst>
        <pc:spChg chg="add mod">
          <ac:chgData name="Anatoliy Kigel" userId="7432c6c4687b0a9c" providerId="LiveId" clId="{171A04CC-7AFF-4134-BA7B-D25B1F992CA5}" dt="2021-04-07T08:50:25.445" v="151" actId="1037"/>
          <ac:spMkLst>
            <pc:docMk/>
            <pc:sldMk cId="670543196" sldId="310"/>
            <ac:spMk id="4" creationId="{E8BAFEE8-D823-4B2E-9CE3-B470C6CE9E17}"/>
          </ac:spMkLst>
        </pc:spChg>
        <pc:spChg chg="add del">
          <ac:chgData name="Anatoliy Kigel" userId="7432c6c4687b0a9c" providerId="LiveId" clId="{171A04CC-7AFF-4134-BA7B-D25B1F992CA5}" dt="2021-04-07T08:44:25.088" v="4" actId="22"/>
          <ac:spMkLst>
            <pc:docMk/>
            <pc:sldMk cId="670543196" sldId="310"/>
            <ac:spMk id="5" creationId="{60F9D0BA-F360-41D9-9DA3-741264FB5A97}"/>
          </ac:spMkLst>
        </pc:spChg>
        <pc:picChg chg="add mod">
          <ac:chgData name="Anatoliy Kigel" userId="7432c6c4687b0a9c" providerId="LiveId" clId="{171A04CC-7AFF-4134-BA7B-D25B1F992CA5}" dt="2021-04-07T08:48:19.128" v="24" actId="732"/>
          <ac:picMkLst>
            <pc:docMk/>
            <pc:sldMk cId="670543196" sldId="310"/>
            <ac:picMk id="3" creationId="{5F963017-15AC-4FFA-95DC-EA4FFF5807F3}"/>
          </ac:picMkLst>
        </pc:picChg>
        <pc:picChg chg="del">
          <ac:chgData name="Anatoliy Kigel" userId="7432c6c4687b0a9c" providerId="LiveId" clId="{171A04CC-7AFF-4134-BA7B-D25B1F992CA5}" dt="2021-04-07T08:44:23.080" v="2" actId="478"/>
          <ac:picMkLst>
            <pc:docMk/>
            <pc:sldMk cId="670543196" sldId="310"/>
            <ac:picMk id="10" creationId="{00000000-0000-0000-0000-000000000000}"/>
          </ac:picMkLst>
        </pc:picChg>
        <pc:picChg chg="del">
          <ac:chgData name="Anatoliy Kigel" userId="7432c6c4687b0a9c" providerId="LiveId" clId="{171A04CC-7AFF-4134-BA7B-D25B1F992CA5}" dt="2021-04-07T08:44:22.504" v="1" actId="478"/>
          <ac:picMkLst>
            <pc:docMk/>
            <pc:sldMk cId="670543196" sldId="310"/>
            <ac:picMk id="1026" creationId="{00000000-0000-0000-0000-000000000000}"/>
          </ac:picMkLst>
        </pc:picChg>
      </pc:sldChg>
    </pc:docChg>
  </pc:docChgLst>
  <pc:docChgLst>
    <pc:chgData name="Anatoliy Kigel" userId="7432c6c4687b0a9c" providerId="LiveId" clId="{E4BEC673-F66B-43A4-8536-6DD3F9E3B862}"/>
    <pc:docChg chg="custSel addSld delSld modSld modSection">
      <pc:chgData name="Anatoliy Kigel" userId="7432c6c4687b0a9c" providerId="LiveId" clId="{E4BEC673-F66B-43A4-8536-6DD3F9E3B862}" dt="2021-12-16T10:13:58.653" v="165" actId="403"/>
      <pc:docMkLst>
        <pc:docMk/>
      </pc:docMkLst>
      <pc:sldChg chg="del">
        <pc:chgData name="Anatoliy Kigel" userId="7432c6c4687b0a9c" providerId="LiveId" clId="{E4BEC673-F66B-43A4-8536-6DD3F9E3B862}" dt="2021-12-16T10:11:34.600" v="3" actId="47"/>
        <pc:sldMkLst>
          <pc:docMk/>
          <pc:sldMk cId="521979187" sldId="287"/>
        </pc:sldMkLst>
      </pc:sldChg>
      <pc:sldChg chg="addSp delSp modSp mod">
        <pc:chgData name="Anatoliy Kigel" userId="7432c6c4687b0a9c" providerId="LiveId" clId="{E4BEC673-F66B-43A4-8536-6DD3F9E3B862}" dt="2021-12-16T10:13:58.653" v="165" actId="403"/>
        <pc:sldMkLst>
          <pc:docMk/>
          <pc:sldMk cId="661240046" sldId="288"/>
        </pc:sldMkLst>
        <pc:spChg chg="mod">
          <ac:chgData name="Anatoliy Kigel" userId="7432c6c4687b0a9c" providerId="LiveId" clId="{E4BEC673-F66B-43A4-8536-6DD3F9E3B862}" dt="2021-12-16T10:12:19.362" v="59" actId="1035"/>
          <ac:spMkLst>
            <pc:docMk/>
            <pc:sldMk cId="661240046" sldId="288"/>
            <ac:spMk id="9" creationId="{00000000-0000-0000-0000-000000000000}"/>
          </ac:spMkLst>
        </pc:spChg>
        <pc:spChg chg="del">
          <ac:chgData name="Anatoliy Kigel" userId="7432c6c4687b0a9c" providerId="LiveId" clId="{E4BEC673-F66B-43A4-8536-6DD3F9E3B862}" dt="2021-12-16T10:11:17.813" v="1" actId="478"/>
          <ac:spMkLst>
            <pc:docMk/>
            <pc:sldMk cId="661240046" sldId="288"/>
            <ac:spMk id="10" creationId="{00000000-0000-0000-0000-000000000000}"/>
          </ac:spMkLst>
        </pc:spChg>
        <pc:spChg chg="del">
          <ac:chgData name="Anatoliy Kigel" userId="7432c6c4687b0a9c" providerId="LiveId" clId="{E4BEC673-F66B-43A4-8536-6DD3F9E3B862}" dt="2021-12-16T10:12:00.998" v="48" actId="478"/>
          <ac:spMkLst>
            <pc:docMk/>
            <pc:sldMk cId="661240046" sldId="288"/>
            <ac:spMk id="11" creationId="{00000000-0000-0000-0000-000000000000}"/>
          </ac:spMkLst>
        </pc:spChg>
        <pc:spChg chg="add mod">
          <ac:chgData name="Anatoliy Kigel" userId="7432c6c4687b0a9c" providerId="LiveId" clId="{E4BEC673-F66B-43A4-8536-6DD3F9E3B862}" dt="2021-12-16T10:13:58.653" v="165" actId="403"/>
          <ac:spMkLst>
            <pc:docMk/>
            <pc:sldMk cId="661240046" sldId="288"/>
            <ac:spMk id="12" creationId="{AE06C534-BDBE-4E25-AD61-C35774822DE7}"/>
          </ac:spMkLst>
        </pc:spChg>
        <pc:picChg chg="mod">
          <ac:chgData name="Anatoliy Kigel" userId="7432c6c4687b0a9c" providerId="LiveId" clId="{E4BEC673-F66B-43A4-8536-6DD3F9E3B862}" dt="2021-12-16T10:13:50.186" v="163" actId="1036"/>
          <ac:picMkLst>
            <pc:docMk/>
            <pc:sldMk cId="661240046" sldId="288"/>
            <ac:picMk id="1026" creationId="{00000000-0000-0000-0000-000000000000}"/>
          </ac:picMkLst>
        </pc:picChg>
      </pc:sldChg>
      <pc:sldChg chg="del">
        <pc:chgData name="Anatoliy Kigel" userId="7432c6c4687b0a9c" providerId="LiveId" clId="{E4BEC673-F66B-43A4-8536-6DD3F9E3B862}" dt="2021-12-16T10:10:31.490" v="0" actId="47"/>
        <pc:sldMkLst>
          <pc:docMk/>
          <pc:sldMk cId="3493102739" sldId="311"/>
        </pc:sldMkLst>
      </pc:sldChg>
      <pc:sldChg chg="add">
        <pc:chgData name="Anatoliy Kigel" userId="7432c6c4687b0a9c" providerId="LiveId" clId="{E4BEC673-F66B-43A4-8536-6DD3F9E3B862}" dt="2021-12-16T10:11:33.679" v="2"/>
        <pc:sldMkLst>
          <pc:docMk/>
          <pc:sldMk cId="2717058134" sldId="367"/>
        </pc:sldMkLst>
      </pc:sldChg>
    </pc:docChg>
  </pc:docChgLst>
  <pc:docChgLst>
    <pc:chgData name="Anatoliy Kigel" userId="7432c6c4687b0a9c" providerId="LiveId" clId="{35A7373C-5096-4C05-BDD9-5C3ADAB54647}"/>
    <pc:docChg chg="delSld modSld modSection">
      <pc:chgData name="Anatoliy Kigel" userId="7432c6c4687b0a9c" providerId="LiveId" clId="{35A7373C-5096-4C05-BDD9-5C3ADAB54647}" dt="2021-02-13T08:26:12.737" v="5" actId="20577"/>
      <pc:docMkLst>
        <pc:docMk/>
      </pc:docMkLst>
      <pc:sldChg chg="del">
        <pc:chgData name="Anatoliy Kigel" userId="7432c6c4687b0a9c" providerId="LiveId" clId="{35A7373C-5096-4C05-BDD9-5C3ADAB54647}" dt="2021-02-13T08:25:55.572" v="0" actId="47"/>
        <pc:sldMkLst>
          <pc:docMk/>
          <pc:sldMk cId="3586602397" sldId="276"/>
        </pc:sldMkLst>
      </pc:sldChg>
      <pc:sldChg chg="modSp mod">
        <pc:chgData name="Anatoliy Kigel" userId="7432c6c4687b0a9c" providerId="LiveId" clId="{35A7373C-5096-4C05-BDD9-5C3ADAB54647}" dt="2021-02-13T08:26:03.257" v="3" actId="20577"/>
        <pc:sldMkLst>
          <pc:docMk/>
          <pc:sldMk cId="70920827" sldId="289"/>
        </pc:sldMkLst>
        <pc:spChg chg="mod">
          <ac:chgData name="Anatoliy Kigel" userId="7432c6c4687b0a9c" providerId="LiveId" clId="{35A7373C-5096-4C05-BDD9-5C3ADAB54647}" dt="2021-02-13T08:26:03.257" v="3" actId="20577"/>
          <ac:spMkLst>
            <pc:docMk/>
            <pc:sldMk cId="70920827" sldId="289"/>
            <ac:spMk id="5" creationId="{00000000-0000-0000-0000-000000000000}"/>
          </ac:spMkLst>
        </pc:spChg>
      </pc:sldChg>
      <pc:sldChg chg="modSp mod">
        <pc:chgData name="Anatoliy Kigel" userId="7432c6c4687b0a9c" providerId="LiveId" clId="{35A7373C-5096-4C05-BDD9-5C3ADAB54647}" dt="2021-02-13T08:25:59.900" v="2" actId="20577"/>
        <pc:sldMkLst>
          <pc:docMk/>
          <pc:sldMk cId="2717106172" sldId="299"/>
        </pc:sldMkLst>
        <pc:spChg chg="mod">
          <ac:chgData name="Anatoliy Kigel" userId="7432c6c4687b0a9c" providerId="LiveId" clId="{35A7373C-5096-4C05-BDD9-5C3ADAB54647}" dt="2021-02-13T08:25:59.900" v="2" actId="20577"/>
          <ac:spMkLst>
            <pc:docMk/>
            <pc:sldMk cId="2717106172" sldId="299"/>
            <ac:spMk id="5" creationId="{00000000-0000-0000-0000-000000000000}"/>
          </ac:spMkLst>
        </pc:spChg>
      </pc:sldChg>
      <pc:sldChg chg="del">
        <pc:chgData name="Anatoliy Kigel" userId="7432c6c4687b0a9c" providerId="LiveId" clId="{35A7373C-5096-4C05-BDD9-5C3ADAB54647}" dt="2021-02-13T08:25:55.572" v="0" actId="47"/>
        <pc:sldMkLst>
          <pc:docMk/>
          <pc:sldMk cId="2363713004" sldId="300"/>
        </pc:sldMkLst>
      </pc:sldChg>
      <pc:sldChg chg="modSp mod">
        <pc:chgData name="Anatoliy Kigel" userId="7432c6c4687b0a9c" providerId="LiveId" clId="{35A7373C-5096-4C05-BDD9-5C3ADAB54647}" dt="2021-02-13T08:26:10.153" v="4" actId="20577"/>
        <pc:sldMkLst>
          <pc:docMk/>
          <pc:sldMk cId="2987607514" sldId="303"/>
        </pc:sldMkLst>
        <pc:spChg chg="mod">
          <ac:chgData name="Anatoliy Kigel" userId="7432c6c4687b0a9c" providerId="LiveId" clId="{35A7373C-5096-4C05-BDD9-5C3ADAB54647}" dt="2021-02-13T08:26:10.153" v="4" actId="20577"/>
          <ac:spMkLst>
            <pc:docMk/>
            <pc:sldMk cId="2987607514" sldId="303"/>
            <ac:spMk id="5" creationId="{00000000-0000-0000-0000-000000000000}"/>
          </ac:spMkLst>
        </pc:spChg>
      </pc:sldChg>
      <pc:sldChg chg="modSp mod">
        <pc:chgData name="Anatoliy Kigel" userId="7432c6c4687b0a9c" providerId="LiveId" clId="{35A7373C-5096-4C05-BDD9-5C3ADAB54647}" dt="2021-02-13T08:26:12.737" v="5" actId="20577"/>
        <pc:sldMkLst>
          <pc:docMk/>
          <pc:sldMk cId="1576363322" sldId="305"/>
        </pc:sldMkLst>
        <pc:spChg chg="mod">
          <ac:chgData name="Anatoliy Kigel" userId="7432c6c4687b0a9c" providerId="LiveId" clId="{35A7373C-5096-4C05-BDD9-5C3ADAB54647}" dt="2021-02-13T08:26:12.737" v="5" actId="20577"/>
          <ac:spMkLst>
            <pc:docMk/>
            <pc:sldMk cId="1576363322" sldId="305"/>
            <ac:spMk id="5" creationId="{00000000-0000-0000-0000-000000000000}"/>
          </ac:spMkLst>
        </pc:spChg>
      </pc:sldChg>
    </pc:docChg>
  </pc:docChgLst>
  <pc:docChgLst>
    <pc:chgData name="Anatoliy Kigel" userId="7432c6c4687b0a9c" providerId="LiveId" clId="{E1847A46-37C4-4A35-B392-240EFE64DE75}"/>
    <pc:docChg chg="custSel addSld modSld modSection">
      <pc:chgData name="Anatoliy Kigel" userId="7432c6c4687b0a9c" providerId="LiveId" clId="{E1847A46-37C4-4A35-B392-240EFE64DE75}" dt="2021-05-23T19:29:14.770" v="62" actId="6549"/>
      <pc:docMkLst>
        <pc:docMk/>
      </pc:docMkLst>
      <pc:sldChg chg="addSp delSp modSp add mod">
        <pc:chgData name="Anatoliy Kigel" userId="7432c6c4687b0a9c" providerId="LiveId" clId="{E1847A46-37C4-4A35-B392-240EFE64DE75}" dt="2021-05-23T19:29:14.770" v="62" actId="6549"/>
        <pc:sldMkLst>
          <pc:docMk/>
          <pc:sldMk cId="3493102739" sldId="311"/>
        </pc:sldMkLst>
        <pc:spChg chg="mod">
          <ac:chgData name="Anatoliy Kigel" userId="7432c6c4687b0a9c" providerId="LiveId" clId="{E1847A46-37C4-4A35-B392-240EFE64DE75}" dt="2021-05-23T19:29:14.770" v="62" actId="6549"/>
          <ac:spMkLst>
            <pc:docMk/>
            <pc:sldMk cId="3493102739" sldId="311"/>
            <ac:spMk id="6" creationId="{00000000-0000-0000-0000-000000000000}"/>
          </ac:spMkLst>
        </pc:spChg>
        <pc:spChg chg="mod">
          <ac:chgData name="Anatoliy Kigel" userId="7432c6c4687b0a9c" providerId="LiveId" clId="{E1847A46-37C4-4A35-B392-240EFE64DE75}" dt="2021-05-23T19:29:06.993" v="59" actId="1036"/>
          <ac:spMkLst>
            <pc:docMk/>
            <pc:sldMk cId="3493102739" sldId="311"/>
            <ac:spMk id="9" creationId="{00000000-0000-0000-0000-000000000000}"/>
          </ac:spMkLst>
        </pc:spChg>
        <pc:picChg chg="add mod">
          <ac:chgData name="Anatoliy Kigel" userId="7432c6c4687b0a9c" providerId="LiveId" clId="{E1847A46-37C4-4A35-B392-240EFE64DE75}" dt="2021-05-23T19:28:46.060" v="6" actId="1076"/>
          <ac:picMkLst>
            <pc:docMk/>
            <pc:sldMk cId="3493102739" sldId="311"/>
            <ac:picMk id="3" creationId="{BA6B4B25-F0C3-4EF4-AC84-E23590DD3BFA}"/>
          </ac:picMkLst>
        </pc:picChg>
        <pc:picChg chg="del">
          <ac:chgData name="Anatoliy Kigel" userId="7432c6c4687b0a9c" providerId="LiveId" clId="{E1847A46-37C4-4A35-B392-240EFE64DE75}" dt="2021-05-23T19:28:33.324" v="1" actId="478"/>
          <ac:picMkLst>
            <pc:docMk/>
            <pc:sldMk cId="3493102739" sldId="311"/>
            <ac:picMk id="1026" creationId="{00000000-0000-0000-0000-000000000000}"/>
          </ac:picMkLst>
        </pc:picChg>
      </pc:sldChg>
    </pc:docChg>
  </pc:docChgLst>
  <pc:docChgLst>
    <pc:chgData name="Anatoliy Kigel" userId="7432c6c4687b0a9c" providerId="LiveId" clId="{D7379042-19B8-468D-8E4C-3CADCFCB1CB8}"/>
    <pc:docChg chg="custSel modSld">
      <pc:chgData name="Anatoliy Kigel" userId="7432c6c4687b0a9c" providerId="LiveId" clId="{D7379042-19B8-468D-8E4C-3CADCFCB1CB8}" dt="2021-07-14T20:13:56.666" v="19" actId="1076"/>
      <pc:docMkLst>
        <pc:docMk/>
      </pc:docMkLst>
      <pc:sldChg chg="delSp modSp mod">
        <pc:chgData name="Anatoliy Kigel" userId="7432c6c4687b0a9c" providerId="LiveId" clId="{D7379042-19B8-468D-8E4C-3CADCFCB1CB8}" dt="2021-07-14T20:13:56.666" v="19" actId="1076"/>
        <pc:sldMkLst>
          <pc:docMk/>
          <pc:sldMk cId="4049950866" sldId="308"/>
        </pc:sldMkLst>
        <pc:spChg chg="mod">
          <ac:chgData name="Anatoliy Kigel" userId="7432c6c4687b0a9c" providerId="LiveId" clId="{D7379042-19B8-468D-8E4C-3CADCFCB1CB8}" dt="2021-07-14T20:13:39.928" v="10" actId="6549"/>
          <ac:spMkLst>
            <pc:docMk/>
            <pc:sldMk cId="4049950866" sldId="308"/>
            <ac:spMk id="4" creationId="{00000000-0000-0000-0000-000000000000}"/>
          </ac:spMkLst>
        </pc:spChg>
        <pc:spChg chg="del">
          <ac:chgData name="Anatoliy Kigel" userId="7432c6c4687b0a9c" providerId="LiveId" clId="{D7379042-19B8-468D-8E4C-3CADCFCB1CB8}" dt="2021-07-14T20:11:44.828" v="4" actId="478"/>
          <ac:spMkLst>
            <pc:docMk/>
            <pc:sldMk cId="4049950866" sldId="308"/>
            <ac:spMk id="15" creationId="{00000000-0000-0000-0000-000000000000}"/>
          </ac:spMkLst>
        </pc:spChg>
        <pc:spChg chg="del">
          <ac:chgData name="Anatoliy Kigel" userId="7432c6c4687b0a9c" providerId="LiveId" clId="{D7379042-19B8-468D-8E4C-3CADCFCB1CB8}" dt="2021-07-14T20:11:42.408" v="3" actId="478"/>
          <ac:spMkLst>
            <pc:docMk/>
            <pc:sldMk cId="4049950866" sldId="308"/>
            <ac:spMk id="16" creationId="{00000000-0000-0000-0000-000000000000}"/>
          </ac:spMkLst>
        </pc:spChg>
        <pc:picChg chg="mod">
          <ac:chgData name="Anatoliy Kigel" userId="7432c6c4687b0a9c" providerId="LiveId" clId="{D7379042-19B8-468D-8E4C-3CADCFCB1CB8}" dt="2021-07-14T20:13:51.907" v="16" actId="1076"/>
          <ac:picMkLst>
            <pc:docMk/>
            <pc:sldMk cId="4049950866" sldId="308"/>
            <ac:picMk id="2" creationId="{00000000-0000-0000-0000-000000000000}"/>
          </ac:picMkLst>
        </pc:picChg>
        <pc:picChg chg="mod">
          <ac:chgData name="Anatoliy Kigel" userId="7432c6c4687b0a9c" providerId="LiveId" clId="{D7379042-19B8-468D-8E4C-3CADCFCB1CB8}" dt="2021-07-14T20:13:56.666" v="19" actId="1076"/>
          <ac:picMkLst>
            <pc:docMk/>
            <pc:sldMk cId="4049950866" sldId="308"/>
            <ac:picMk id="7" creationId="{00000000-0000-0000-0000-000000000000}"/>
          </ac:picMkLst>
        </pc:picChg>
        <pc:picChg chg="del">
          <ac:chgData name="Anatoliy Kigel" userId="7432c6c4687b0a9c" providerId="LiveId" clId="{D7379042-19B8-468D-8E4C-3CADCFCB1CB8}" dt="2021-07-14T20:11:36.060" v="0" actId="478"/>
          <ac:picMkLst>
            <pc:docMk/>
            <pc:sldMk cId="4049950866" sldId="308"/>
            <ac:picMk id="12" creationId="{00000000-0000-0000-0000-000000000000}"/>
          </ac:picMkLst>
        </pc:picChg>
        <pc:picChg chg="del">
          <ac:chgData name="Anatoliy Kigel" userId="7432c6c4687b0a9c" providerId="LiveId" clId="{D7379042-19B8-468D-8E4C-3CADCFCB1CB8}" dt="2021-07-14T20:11:41.537" v="2" actId="478"/>
          <ac:picMkLst>
            <pc:docMk/>
            <pc:sldMk cId="4049950866" sldId="308"/>
            <ac:picMk id="14" creationId="{00000000-0000-0000-0000-000000000000}"/>
          </ac:picMkLst>
        </pc:picChg>
        <pc:cxnChg chg="del">
          <ac:chgData name="Anatoliy Kigel" userId="7432c6c4687b0a9c" providerId="LiveId" clId="{D7379042-19B8-468D-8E4C-3CADCFCB1CB8}" dt="2021-07-14T20:11:37.511" v="1" actId="478"/>
          <ac:cxnSpMkLst>
            <pc:docMk/>
            <pc:sldMk cId="4049950866" sldId="308"/>
            <ac:cxnSpMk id="9" creationId="{00000000-0000-0000-0000-000000000000}"/>
          </ac:cxnSpMkLst>
        </pc:cxnChg>
      </pc:sldChg>
    </pc:docChg>
  </pc:docChgLst>
  <pc:docChgLst>
    <pc:chgData name="Anatoliy Kigel" userId="7432c6c4687b0a9c" providerId="LiveId" clId="{9CFE1665-082F-4505-A467-33699E1D501B}"/>
    <pc:docChg chg="custSel delSld modSld sldOrd modSection">
      <pc:chgData name="Anatoliy Kigel" userId="7432c6c4687b0a9c" providerId="LiveId" clId="{9CFE1665-082F-4505-A467-33699E1D501B}" dt="2022-02-04T10:18:28.260" v="223" actId="1036"/>
      <pc:docMkLst>
        <pc:docMk/>
      </pc:docMkLst>
      <pc:sldChg chg="del">
        <pc:chgData name="Anatoliy Kigel" userId="7432c6c4687b0a9c" providerId="LiveId" clId="{9CFE1665-082F-4505-A467-33699E1D501B}" dt="2022-02-04T10:17:23.605" v="207" actId="47"/>
        <pc:sldMkLst>
          <pc:docMk/>
          <pc:sldMk cId="2932198256" sldId="269"/>
        </pc:sldMkLst>
      </pc:sldChg>
      <pc:sldChg chg="modSp mod">
        <pc:chgData name="Anatoliy Kigel" userId="7432c6c4687b0a9c" providerId="LiveId" clId="{9CFE1665-082F-4505-A467-33699E1D501B}" dt="2022-02-04T10:18:28.260" v="223" actId="1036"/>
        <pc:sldMkLst>
          <pc:docMk/>
          <pc:sldMk cId="1800214951" sldId="280"/>
        </pc:sldMkLst>
        <pc:spChg chg="mod">
          <ac:chgData name="Anatoliy Kigel" userId="7432c6c4687b0a9c" providerId="LiveId" clId="{9CFE1665-082F-4505-A467-33699E1D501B}" dt="2022-02-04T10:18:25.515" v="220" actId="1035"/>
          <ac:spMkLst>
            <pc:docMk/>
            <pc:sldMk cId="1800214951" sldId="280"/>
            <ac:spMk id="2" creationId="{00000000-0000-0000-0000-000000000000}"/>
          </ac:spMkLst>
        </pc:spChg>
        <pc:spChg chg="mod">
          <ac:chgData name="Anatoliy Kigel" userId="7432c6c4687b0a9c" providerId="LiveId" clId="{9CFE1665-082F-4505-A467-33699E1D501B}" dt="2022-02-04T10:18:28.260" v="223" actId="1036"/>
          <ac:spMkLst>
            <pc:docMk/>
            <pc:sldMk cId="1800214951" sldId="280"/>
            <ac:spMk id="5" creationId="{00000000-0000-0000-0000-000000000000}"/>
          </ac:spMkLst>
        </pc:spChg>
      </pc:sldChg>
      <pc:sldChg chg="modSp mod">
        <pc:chgData name="Anatoliy Kigel" userId="7432c6c4687b0a9c" providerId="LiveId" clId="{9CFE1665-082F-4505-A467-33699E1D501B}" dt="2022-02-04T10:13:51.098" v="1" actId="403"/>
        <pc:sldMkLst>
          <pc:docMk/>
          <pc:sldMk cId="3685434491" sldId="297"/>
        </pc:sldMkLst>
        <pc:spChg chg="mod">
          <ac:chgData name="Anatoliy Kigel" userId="7432c6c4687b0a9c" providerId="LiveId" clId="{9CFE1665-082F-4505-A467-33699E1D501B}" dt="2022-02-04T10:13:51.098" v="1" actId="403"/>
          <ac:spMkLst>
            <pc:docMk/>
            <pc:sldMk cId="3685434491" sldId="297"/>
            <ac:spMk id="9" creationId="{00000000-0000-0000-0000-000000000000}"/>
          </ac:spMkLst>
        </pc:spChg>
      </pc:sldChg>
      <pc:sldChg chg="addSp delSp modSp mod ord">
        <pc:chgData name="Anatoliy Kigel" userId="7432c6c4687b0a9c" providerId="LiveId" clId="{9CFE1665-082F-4505-A467-33699E1D501B}" dt="2022-02-04T10:16:50.226" v="206" actId="1036"/>
        <pc:sldMkLst>
          <pc:docMk/>
          <pc:sldMk cId="2653111339" sldId="309"/>
        </pc:sldMkLst>
        <pc:spChg chg="mod">
          <ac:chgData name="Anatoliy Kigel" userId="7432c6c4687b0a9c" providerId="LiveId" clId="{9CFE1665-082F-4505-A467-33699E1D501B}" dt="2022-02-04T10:16:32.708" v="200" actId="1035"/>
          <ac:spMkLst>
            <pc:docMk/>
            <pc:sldMk cId="2653111339" sldId="309"/>
            <ac:spMk id="3" creationId="{00000000-0000-0000-0000-000000000000}"/>
          </ac:spMkLst>
        </pc:spChg>
        <pc:spChg chg="add mod">
          <ac:chgData name="Anatoliy Kigel" userId="7432c6c4687b0a9c" providerId="LiveId" clId="{9CFE1665-082F-4505-A467-33699E1D501B}" dt="2022-02-04T10:16:46.589" v="204" actId="6549"/>
          <ac:spMkLst>
            <pc:docMk/>
            <pc:sldMk cId="2653111339" sldId="309"/>
            <ac:spMk id="8" creationId="{23E86B02-9920-4DE4-AA16-86DF360AD807}"/>
          </ac:spMkLst>
        </pc:spChg>
        <pc:spChg chg="mod">
          <ac:chgData name="Anatoliy Kigel" userId="7432c6c4687b0a9c" providerId="LiveId" clId="{9CFE1665-082F-4505-A467-33699E1D501B}" dt="2022-02-04T10:16:09.535" v="182" actId="1036"/>
          <ac:spMkLst>
            <pc:docMk/>
            <pc:sldMk cId="2653111339" sldId="309"/>
            <ac:spMk id="10" creationId="{00000000-0000-0000-0000-000000000000}"/>
          </ac:spMkLst>
        </pc:spChg>
        <pc:picChg chg="del">
          <ac:chgData name="Anatoliy Kigel" userId="7432c6c4687b0a9c" providerId="LiveId" clId="{9CFE1665-082F-4505-A467-33699E1D501B}" dt="2022-02-04T10:14:14.066" v="4" actId="478"/>
          <ac:picMkLst>
            <pc:docMk/>
            <pc:sldMk cId="2653111339" sldId="309"/>
            <ac:picMk id="5" creationId="{00000000-0000-0000-0000-000000000000}"/>
          </ac:picMkLst>
        </pc:picChg>
        <pc:picChg chg="add mod">
          <ac:chgData name="Anatoliy Kigel" userId="7432c6c4687b0a9c" providerId="LiveId" clId="{9CFE1665-082F-4505-A467-33699E1D501B}" dt="2022-02-04T10:16:50.226" v="206" actId="1036"/>
          <ac:picMkLst>
            <pc:docMk/>
            <pc:sldMk cId="2653111339" sldId="309"/>
            <ac:picMk id="1026" creationId="{C00B4E86-5AD0-45A9-A3D1-AD78EFB3240D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522811-C5C6-42D2-A409-F8556720C93F}" type="datetimeFigureOut">
              <a:rPr lang="uk-UA" smtClean="0"/>
              <a:pPr/>
              <a:t>04.02.2022</a:t>
            </a:fld>
            <a:endParaRPr lang="uk-UA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uk-UA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668688-711B-4328-ACFB-54B46FA90133}" type="slidenum">
              <a:rPr lang="uk-UA" smtClean="0"/>
              <a:pPr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1373650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uk-UA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68688-711B-4328-ACFB-54B46FA90133}" type="slidenum">
              <a:rPr lang="uk-UA" smtClean="0"/>
              <a:pPr/>
              <a:t>1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0970789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C6B0D-6115-4D7C-8040-9C8E2349BB6E}" type="datetime1">
              <a:rPr lang="uk-UA" smtClean="0"/>
              <a:pPr/>
              <a:t>04.02.2022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367BA-0A39-4DE2-BFC3-D5290044365E}" type="datetime1">
              <a:rPr lang="uk-UA" smtClean="0"/>
              <a:pPr/>
              <a:t>04.02.2022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6A67F-6C29-47DC-AF8A-FDB3C787DF70}" type="datetime1">
              <a:rPr lang="uk-UA" smtClean="0"/>
              <a:pPr/>
              <a:t>04.02.2022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7D9C5-7FF1-434F-B56E-9BAD559744E9}" type="datetime1">
              <a:rPr lang="uk-UA" smtClean="0"/>
              <a:pPr/>
              <a:t>04.02.2022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B0FC9-DE63-476B-A1A9-BE934D9049F8}" type="datetime1">
              <a:rPr lang="uk-UA" smtClean="0"/>
              <a:pPr/>
              <a:t>04.02.2022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64460F-86E2-4DF6-9D0F-12F5005CF375}" type="datetime1">
              <a:rPr lang="uk-UA" smtClean="0"/>
              <a:pPr/>
              <a:t>04.02.2022</a:t>
            </a:fld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1715E-DDCD-4267-B0A5-2918B6F6768A}" type="datetime1">
              <a:rPr lang="uk-UA" smtClean="0"/>
              <a:pPr/>
              <a:t>04.02.2022</a:t>
            </a:fld>
            <a:endParaRPr lang="uk-UA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89842C-EB2D-4EBB-A272-2F6A49D9794D}" type="datetime1">
              <a:rPr lang="uk-UA" smtClean="0"/>
              <a:pPr/>
              <a:t>04.02.2022</a:t>
            </a:fld>
            <a:endParaRPr lang="uk-UA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6F091-B700-4B52-99AC-85D0FD94D904}" type="datetime1">
              <a:rPr lang="uk-UA" smtClean="0"/>
              <a:pPr/>
              <a:t>04.02.2022</a:t>
            </a:fld>
            <a:endParaRPr lang="uk-UA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2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09602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DFABA-3811-4634-B803-2EAC4CD0063B}" type="datetime1">
              <a:rPr lang="uk-UA" smtClean="0"/>
              <a:pPr/>
              <a:t>04.02.2022</a:t>
            </a:fld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uk-UA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9EA25E-F88E-463A-A119-D1E55A881002}" type="datetime1">
              <a:rPr lang="uk-UA" smtClean="0"/>
              <a:pPr/>
              <a:t>04.02.2022</a:t>
            </a:fld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1600203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08ED03-0080-49A2-B709-7DA4ACB3A1C3}" type="datetime1">
              <a:rPr lang="uk-UA" smtClean="0"/>
              <a:pPr/>
              <a:t>04.02.2022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uk-U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etbrains.com/lp/mono/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ebref.ru/css/font-family" TargetMode="External"/><Relationship Id="rId7" Type="http://schemas.openxmlformats.org/officeDocument/2006/relationships/hyperlink" Target="https://webref.ru/css/line-height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ebref.ru/css/font-size" TargetMode="External"/><Relationship Id="rId5" Type="http://schemas.openxmlformats.org/officeDocument/2006/relationships/hyperlink" Target="https://webref.ru/css/font-weight" TargetMode="External"/><Relationship Id="rId4" Type="http://schemas.openxmlformats.org/officeDocument/2006/relationships/hyperlink" Target="https://webref.ru/css/font-style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webref.ru/css/font-weight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fonts.google.com/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fontawesome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dnjs.com/libraries/font-awesome/5.15.4" TargetMode="Externa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webref.ru/css/value/size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ithub.com/filebase-xyz/typography/archive/master.zip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medium.com/devschacht/3a5dc6193857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youtu.be/gSr7DW_89xU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emojipedia.org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0" y="566391"/>
            <a:ext cx="12192000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ru-RU" sz="5400" b="1" dirty="0" err="1">
                <a:solidFill>
                  <a:schemeClr val="bg1"/>
                </a:solidFill>
                <a:latin typeface="+mj-lt"/>
              </a:rPr>
              <a:t>Типографика</a:t>
            </a:r>
            <a:r>
              <a:rPr lang="ru-RU" sz="5400" b="1" dirty="0">
                <a:solidFill>
                  <a:schemeClr val="bg1"/>
                </a:solidFill>
                <a:latin typeface="+mj-lt"/>
              </a:rPr>
              <a:t> и </a:t>
            </a:r>
            <a:r>
              <a:rPr lang="en-US" sz="5400" b="1" dirty="0">
                <a:solidFill>
                  <a:schemeClr val="bg1"/>
                </a:solidFill>
                <a:latin typeface="+mj-lt"/>
              </a:rPr>
              <a:t>Web</a:t>
            </a:r>
            <a:endParaRPr lang="uk-UA" sz="5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-1" y="5684704"/>
            <a:ext cx="12192001" cy="58477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/>
            <a:r>
              <a:rPr lang="en-US" sz="3200" b="1" dirty="0">
                <a:solidFill>
                  <a:schemeClr val="bg1"/>
                </a:solidFill>
                <a:cs typeface="Segoe UI Semibold" panose="020B0702040204020203" pitchFamily="34" charset="0"/>
              </a:rPr>
              <a:t>ORT</a:t>
            </a:r>
            <a:r>
              <a:rPr lang="en-US" sz="3200" b="1" dirty="0">
                <a:solidFill>
                  <a:srgbClr val="FFC000"/>
                </a:solidFill>
                <a:cs typeface="Segoe UI Semibold" panose="020B0702040204020203" pitchFamily="34" charset="0"/>
              </a:rPr>
              <a:t>DNIPRO</a:t>
            </a:r>
            <a:r>
              <a:rPr lang="en-US" sz="3200" b="1" dirty="0">
                <a:solidFill>
                  <a:schemeClr val="bg1"/>
                </a:solidFill>
                <a:cs typeface="Segoe UI Semibold" panose="020B0702040204020203" pitchFamily="34" charset="0"/>
              </a:rPr>
              <a:t>.ORG</a:t>
            </a:r>
            <a:r>
              <a:rPr lang="en-US" sz="3200" b="1" dirty="0">
                <a:solidFill>
                  <a:srgbClr val="FFC000"/>
                </a:solidFill>
                <a:cs typeface="Segoe UI Semibold" panose="020B0702040204020203" pitchFamily="34" charset="0"/>
              </a:rPr>
              <a:t>/WEB</a:t>
            </a:r>
            <a:endParaRPr lang="en-US" sz="3600" b="1" dirty="0">
              <a:solidFill>
                <a:srgbClr val="FFC000"/>
              </a:solidFill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54344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s://valeriesjodin.com/wp-content/uploads/2018/11/Style-various-fonts-1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89" t="11859" r="9601" b="26783"/>
          <a:stretch/>
        </p:blipFill>
        <p:spPr bwMode="auto">
          <a:xfrm>
            <a:off x="-24680" y="-27383"/>
            <a:ext cx="12216680" cy="6984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95698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designtalk.club/wp-content/uploads/2016/11/typography-1280x80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15"/>
          <a:stretch/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52584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омер слайда 36"/>
          <p:cNvSpPr txBox="1">
            <a:spLocks/>
          </p:cNvSpPr>
          <p:nvPr/>
        </p:nvSpPr>
        <p:spPr>
          <a:xfrm>
            <a:off x="11136560" y="6237312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12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224261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/>
              <a:t>Базовая классификация шрифтов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79376" y="4797152"/>
            <a:ext cx="113772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Serif</a:t>
            </a:r>
            <a:r>
              <a:rPr lang="en-US" sz="2800" dirty="0"/>
              <a:t> –</a:t>
            </a:r>
            <a:r>
              <a:rPr lang="ru-RU" sz="2800" dirty="0"/>
              <a:t> шрифты с засечками (также известны как </a:t>
            </a:r>
            <a:r>
              <a:rPr lang="en-US" sz="2800" dirty="0"/>
              <a:t>Antiqua</a:t>
            </a:r>
            <a:r>
              <a:rPr lang="ru-RU" sz="2800" dirty="0"/>
              <a:t>), </a:t>
            </a:r>
            <a:endParaRPr lang="en-US" sz="2800" dirty="0"/>
          </a:p>
          <a:p>
            <a:pPr algn="ctr"/>
            <a:r>
              <a:rPr lang="en-US" sz="2800" b="1" dirty="0"/>
              <a:t>Sans Serif </a:t>
            </a:r>
            <a:r>
              <a:rPr lang="en-US" sz="2800" dirty="0"/>
              <a:t>– </a:t>
            </a:r>
            <a:r>
              <a:rPr lang="ru-RU" sz="2800" dirty="0"/>
              <a:t>шрифты без засечек</a:t>
            </a:r>
            <a:r>
              <a:rPr lang="en-US" sz="2800" dirty="0"/>
              <a:t> (</a:t>
            </a:r>
            <a:r>
              <a:rPr lang="ru-RU" sz="2800" dirty="0"/>
              <a:t>также известны как </a:t>
            </a:r>
            <a:r>
              <a:rPr lang="en-US" sz="2800" dirty="0"/>
              <a:t>Grotesque)</a:t>
            </a:r>
            <a:endParaRPr lang="ru-RU" sz="2800" dirty="0"/>
          </a:p>
        </p:txBody>
      </p:sp>
      <p:sp>
        <p:nvSpPr>
          <p:cNvPr id="2" name="TextBox 1"/>
          <p:cNvSpPr txBox="1"/>
          <p:nvPr/>
        </p:nvSpPr>
        <p:spPr>
          <a:xfrm>
            <a:off x="466668" y="1998537"/>
            <a:ext cx="3397084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SERIF</a:t>
            </a:r>
            <a:endParaRPr lang="uk-UA" sz="9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4655840" y="1998537"/>
            <a:ext cx="7201010" cy="15081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200" dirty="0">
                <a:latin typeface="Arial" panose="020B0604020202020204" pitchFamily="34" charset="0"/>
                <a:cs typeface="Arial" panose="020B0604020202020204" pitchFamily="34" charset="0"/>
              </a:rPr>
              <a:t>SANS SERIF</a:t>
            </a:r>
            <a:endParaRPr lang="uk-UA" sz="9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280906" y="1844824"/>
            <a:ext cx="14894" cy="180020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07702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омер слайда 36"/>
          <p:cNvSpPr txBox="1">
            <a:spLocks/>
          </p:cNvSpPr>
          <p:nvPr/>
        </p:nvSpPr>
        <p:spPr>
          <a:xfrm>
            <a:off x="9840416" y="6237312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13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224261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/>
              <a:t>Базовая классификация шрифтов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351584" y="4976008"/>
            <a:ext cx="73448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Monospace</a:t>
            </a:r>
            <a:r>
              <a:rPr lang="en-US" sz="2400" dirty="0"/>
              <a:t> – </a:t>
            </a:r>
            <a:r>
              <a:rPr lang="ru-RU" sz="2400" dirty="0"/>
              <a:t>шрифты все символы которых имеют одинаковую ширину (в эту категорию могут входить как </a:t>
            </a:r>
            <a:r>
              <a:rPr lang="en-US" sz="2400" b="1" dirty="0"/>
              <a:t>Serif</a:t>
            </a:r>
            <a:r>
              <a:rPr lang="en-US" sz="2400" dirty="0"/>
              <a:t> </a:t>
            </a:r>
            <a:r>
              <a:rPr lang="ru-RU" sz="2400" dirty="0"/>
              <a:t>так и </a:t>
            </a:r>
            <a:r>
              <a:rPr lang="en-US" sz="2400" b="1" dirty="0"/>
              <a:t>Sans Serif </a:t>
            </a:r>
            <a:r>
              <a:rPr lang="ru-RU" sz="2400" dirty="0"/>
              <a:t>шрифты).</a:t>
            </a:r>
          </a:p>
        </p:txBody>
      </p:sp>
      <p:pic>
        <p:nvPicPr>
          <p:cNvPr id="2050" name="Picture 2" descr="https://upload.wikimedia.org/wikipedia/commons/thumb/c/c5/Propvsmono.svg/640px-Propvsmono.svg.png?155987940086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400" y="1186518"/>
            <a:ext cx="6587920" cy="2943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upload.wikimedia.org/wikipedia/commons/thumb/3/3f/Duplexing_numerals_Concourse.png/220px-Duplexing_numerals_Concours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6280" y="1592993"/>
            <a:ext cx="2671056" cy="2537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51133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омер слайда 36"/>
          <p:cNvSpPr txBox="1">
            <a:spLocks/>
          </p:cNvSpPr>
          <p:nvPr/>
        </p:nvSpPr>
        <p:spPr>
          <a:xfrm>
            <a:off x="11280576" y="621674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14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260648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/>
              <a:t>Варианты начертания шрифтов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744072" y="1916832"/>
            <a:ext cx="442849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Шрифты могут обладать несколькими вариантами начертания, например </a:t>
            </a:r>
            <a:r>
              <a:rPr lang="ru-RU" sz="2800" b="1" dirty="0"/>
              <a:t>обычное</a:t>
            </a:r>
            <a:r>
              <a:rPr lang="ru-RU" sz="2800" dirty="0"/>
              <a:t>, </a:t>
            </a:r>
            <a:r>
              <a:rPr lang="ru-RU" sz="2800" b="1" dirty="0" err="1"/>
              <a:t>полужирнное</a:t>
            </a:r>
            <a:r>
              <a:rPr lang="ru-RU" sz="2800" dirty="0"/>
              <a:t>, </a:t>
            </a:r>
            <a:r>
              <a:rPr lang="ru-RU" sz="2800" b="1" dirty="0"/>
              <a:t>курсив</a:t>
            </a:r>
            <a:r>
              <a:rPr lang="ru-RU" sz="2800" dirty="0"/>
              <a:t> а также их комбинациями.</a:t>
            </a:r>
            <a:r>
              <a:rPr lang="en-US" sz="2800" dirty="0"/>
              <a:t> </a:t>
            </a:r>
            <a:endParaRPr lang="ru-RU" sz="2800" dirty="0"/>
          </a:p>
        </p:txBody>
      </p:sp>
      <p:pic>
        <p:nvPicPr>
          <p:cNvPr id="4" name="Picture 2" descr="http://dl4.joxi.net/drive/2018/09/21/0018/1034/1209354/54/e46dec47bc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260"/>
          <a:stretch/>
        </p:blipFill>
        <p:spPr bwMode="auto">
          <a:xfrm>
            <a:off x="983432" y="1077015"/>
            <a:ext cx="4248472" cy="5139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37136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8000" b="1" dirty="0">
                <a:solidFill>
                  <a:srgbClr val="FFFF00"/>
                </a:solidFill>
              </a:rPr>
              <a:t>Шрифт</a:t>
            </a:r>
            <a:r>
              <a:rPr lang="ru-RU" sz="8000" b="1" dirty="0"/>
              <a:t> – элемент функционала</a:t>
            </a:r>
          </a:p>
        </p:txBody>
      </p:sp>
    </p:spTree>
    <p:extLst>
      <p:ext uri="{BB962C8B-B14F-4D97-AF65-F5344CB8AC3E}">
        <p14:creationId xmlns:p14="http://schemas.microsoft.com/office/powerpoint/2010/main" val="21646785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977" y="0"/>
            <a:ext cx="6475534" cy="3933057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5294" y="3933057"/>
            <a:ext cx="7167591" cy="2924944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8074" y="0"/>
            <a:ext cx="5733926" cy="4511938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5"/>
          <a:srcRect l="24274"/>
          <a:stretch/>
        </p:blipFill>
        <p:spPr>
          <a:xfrm>
            <a:off x="7152297" y="4470654"/>
            <a:ext cx="5039703" cy="2387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3127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8233" y="1052736"/>
            <a:ext cx="6475534" cy="393305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Прямоугольник 2"/>
          <p:cNvSpPr/>
          <p:nvPr/>
        </p:nvSpPr>
        <p:spPr>
          <a:xfrm>
            <a:off x="0" y="5661248"/>
            <a:ext cx="12192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b="1" dirty="0">
                <a:hlinkClick r:id="rId3"/>
              </a:rPr>
              <a:t>https://www.jetbrains.com/lp/mono/</a:t>
            </a:r>
            <a:endParaRPr lang="ru-RU" sz="3200" b="1" dirty="0"/>
          </a:p>
        </p:txBody>
      </p:sp>
    </p:spTree>
    <p:extLst>
      <p:ext uri="{BB962C8B-B14F-4D97-AF65-F5344CB8AC3E}">
        <p14:creationId xmlns:p14="http://schemas.microsoft.com/office/powerpoint/2010/main" val="14995486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b="1" dirty="0"/>
              <a:t>4. </a:t>
            </a:r>
            <a:r>
              <a:rPr lang="ru-RU" sz="8000" b="1" dirty="0"/>
              <a:t>Шрифты и </a:t>
            </a:r>
            <a:r>
              <a:rPr lang="en-US" sz="8000" b="1" dirty="0"/>
              <a:t>CSS</a:t>
            </a:r>
            <a:endParaRPr lang="ru-RU" sz="8000" b="1" dirty="0"/>
          </a:p>
        </p:txBody>
      </p:sp>
    </p:spTree>
    <p:extLst>
      <p:ext uri="{BB962C8B-B14F-4D97-AF65-F5344CB8AC3E}">
        <p14:creationId xmlns:p14="http://schemas.microsoft.com/office/powerpoint/2010/main" val="37709589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омер слайда 36"/>
          <p:cNvSpPr txBox="1">
            <a:spLocks/>
          </p:cNvSpPr>
          <p:nvPr/>
        </p:nvSpPr>
        <p:spPr>
          <a:xfrm>
            <a:off x="11280576" y="61308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19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241484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/>
              <a:t>Задание шрифта</a:t>
            </a:r>
            <a:r>
              <a:rPr lang="en-US" sz="4000" b="1" dirty="0"/>
              <a:t> </a:t>
            </a:r>
            <a:r>
              <a:rPr lang="ru-RU" sz="4000" b="1" dirty="0"/>
              <a:t>в </a:t>
            </a:r>
            <a:r>
              <a:rPr lang="en-US" sz="4000" b="1" dirty="0"/>
              <a:t>CSS</a:t>
            </a:r>
            <a:endParaRPr lang="ru-RU" sz="40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1271464" y="4409817"/>
            <a:ext cx="993710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/>
              <a:t>При помощи свойства </a:t>
            </a:r>
            <a:r>
              <a:rPr lang="en-US" sz="2000" b="1" dirty="0">
                <a:solidFill>
                  <a:srgbClr val="00B050"/>
                </a:solidFill>
              </a:rPr>
              <a:t>font-family</a:t>
            </a:r>
            <a:r>
              <a:rPr lang="en-US" sz="2000" dirty="0"/>
              <a:t> </a:t>
            </a:r>
            <a:r>
              <a:rPr lang="ru-RU" sz="2000" dirty="0"/>
              <a:t>мы можем задать используемый шрифт (несколько в качестве резервных). Также есть возможность при помощи свойств</a:t>
            </a:r>
            <a:r>
              <a:rPr lang="en-US" sz="2000" dirty="0"/>
              <a:t> </a:t>
            </a:r>
            <a:r>
              <a:rPr lang="en-US" sz="2000" b="1" dirty="0"/>
              <a:t>font-style</a:t>
            </a:r>
            <a:r>
              <a:rPr lang="en-US" sz="2000" dirty="0"/>
              <a:t>,</a:t>
            </a:r>
            <a:r>
              <a:rPr lang="en-US" sz="2000" b="1" dirty="0"/>
              <a:t> font-weight</a:t>
            </a:r>
            <a:r>
              <a:rPr lang="en-US" sz="2000" dirty="0"/>
              <a:t>,</a:t>
            </a:r>
            <a:r>
              <a:rPr lang="en-US" sz="2000" b="1" dirty="0"/>
              <a:t> font-size</a:t>
            </a:r>
            <a:r>
              <a:rPr lang="en-US" sz="2000" dirty="0"/>
              <a:t>,</a:t>
            </a:r>
            <a:r>
              <a:rPr lang="en-US" sz="2000" b="1" dirty="0"/>
              <a:t> line-height </a:t>
            </a:r>
            <a:r>
              <a:rPr lang="ru-RU" sz="2000" dirty="0"/>
              <a:t>(и других) задать внешний вид шрифта. Либо же можно воспользоваться универсальным свойством </a:t>
            </a: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font</a:t>
            </a:r>
            <a:r>
              <a:rPr lang="en-US" sz="2000" dirty="0"/>
              <a:t>. </a:t>
            </a:r>
            <a:endParaRPr lang="uk-UA" sz="2000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343" y="1316127"/>
            <a:ext cx="9775113" cy="2400905"/>
          </a:xfrm>
          <a:prstGeom prst="rect">
            <a:avLst/>
          </a:prstGeom>
        </p:spPr>
      </p:pic>
      <p:sp>
        <p:nvSpPr>
          <p:cNvPr id="10" name="Прямоугольник 9"/>
          <p:cNvSpPr/>
          <p:nvPr/>
        </p:nvSpPr>
        <p:spPr>
          <a:xfrm>
            <a:off x="8688288" y="2105561"/>
            <a:ext cx="3102068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hlinkClick r:id="rId3"/>
              </a:rPr>
              <a:t>https://webref.ru/css/font-family</a:t>
            </a:r>
            <a:endParaRPr lang="en-US" sz="1600" b="1" dirty="0"/>
          </a:p>
          <a:p>
            <a:r>
              <a:rPr lang="en-US" sz="1600" b="1" dirty="0">
                <a:hlinkClick r:id="rId4"/>
              </a:rPr>
              <a:t>https://webref.ru/css/font-style</a:t>
            </a:r>
            <a:endParaRPr lang="en-US" sz="1600" b="1" dirty="0"/>
          </a:p>
          <a:p>
            <a:r>
              <a:rPr lang="en-US" sz="1600" b="1" dirty="0">
                <a:hlinkClick r:id="rId5"/>
              </a:rPr>
              <a:t>https://webref.ru/css/font-weight</a:t>
            </a:r>
            <a:endParaRPr lang="en-US" sz="1600" b="1" dirty="0"/>
          </a:p>
          <a:p>
            <a:r>
              <a:rPr lang="en-US" sz="1600" b="1" dirty="0">
                <a:hlinkClick r:id="rId6"/>
              </a:rPr>
              <a:t>https://webref.ru/css/font-size</a:t>
            </a:r>
            <a:endParaRPr lang="en-US" sz="1600" b="1" dirty="0"/>
          </a:p>
          <a:p>
            <a:r>
              <a:rPr lang="en-US" sz="1600" b="1" dirty="0">
                <a:hlinkClick r:id="rId7"/>
              </a:rPr>
              <a:t>https://webref.ru/css/line-height</a:t>
            </a:r>
            <a:endParaRPr lang="uk-UA" sz="1600" b="1" dirty="0"/>
          </a:p>
        </p:txBody>
      </p:sp>
    </p:spTree>
    <p:extLst>
      <p:ext uri="{BB962C8B-B14F-4D97-AF65-F5344CB8AC3E}">
        <p14:creationId xmlns:p14="http://schemas.microsoft.com/office/powerpoint/2010/main" val="26104807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8000" b="1" dirty="0"/>
              <a:t>1. О кодировке</a:t>
            </a:r>
            <a:endParaRPr lang="uk-UA" sz="8000" b="1" dirty="0"/>
          </a:p>
        </p:txBody>
      </p:sp>
    </p:spTree>
    <p:extLst>
      <p:ext uri="{BB962C8B-B14F-4D97-AF65-F5344CB8AC3E}">
        <p14:creationId xmlns:p14="http://schemas.microsoft.com/office/powerpoint/2010/main" val="1382986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омер слайда 36"/>
          <p:cNvSpPr txBox="1">
            <a:spLocks/>
          </p:cNvSpPr>
          <p:nvPr/>
        </p:nvSpPr>
        <p:spPr>
          <a:xfrm>
            <a:off x="11280576" y="61308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20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241484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b="1" dirty="0"/>
              <a:t>Задание шрифта</a:t>
            </a:r>
            <a:r>
              <a:rPr lang="en-US" sz="3600" b="1" dirty="0"/>
              <a:t> </a:t>
            </a:r>
            <a:r>
              <a:rPr lang="ru-RU" sz="3600" b="1" dirty="0"/>
              <a:t>в </a:t>
            </a:r>
            <a:r>
              <a:rPr lang="en-US" sz="3600" b="1" dirty="0"/>
              <a:t>CSS</a:t>
            </a:r>
            <a:endParaRPr lang="ru-RU" sz="36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7104112" y="2305329"/>
            <a:ext cx="45005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/>
              <a:t>Свойство </a:t>
            </a:r>
            <a:r>
              <a:rPr lang="en-US" sz="2000" b="1" dirty="0"/>
              <a:t>font-weight</a:t>
            </a:r>
            <a:r>
              <a:rPr lang="en-US" sz="2000" dirty="0"/>
              <a:t> </a:t>
            </a:r>
            <a:r>
              <a:rPr lang="ru-RU" sz="2000" dirty="0"/>
              <a:t>позволяет задать насыщенность шрифта (толщину), в качестве значение используются числа кратные сотне от </a:t>
            </a:r>
            <a:r>
              <a:rPr lang="ru-RU" sz="2000" b="1" dirty="0"/>
              <a:t>100</a:t>
            </a:r>
            <a:r>
              <a:rPr lang="ru-RU" sz="2000" dirty="0"/>
              <a:t> до </a:t>
            </a:r>
            <a:r>
              <a:rPr lang="ru-RU" sz="2000" b="1" dirty="0"/>
              <a:t>900</a:t>
            </a:r>
            <a:r>
              <a:rPr lang="ru-RU" sz="2000" dirty="0"/>
              <a:t>. Также возможно использовать заложенные константы </a:t>
            </a:r>
            <a:r>
              <a:rPr lang="en-US" sz="2000" dirty="0"/>
              <a:t>(</a:t>
            </a:r>
            <a:r>
              <a:rPr lang="en-US" sz="2000" i="1" dirty="0"/>
              <a:t>bold, bolder, lighter, normal</a:t>
            </a:r>
            <a:r>
              <a:rPr lang="en-US" sz="2000" dirty="0"/>
              <a:t>).</a:t>
            </a:r>
            <a:r>
              <a:rPr lang="ru-RU" sz="2000" dirty="0"/>
              <a:t> </a:t>
            </a:r>
          </a:p>
        </p:txBody>
      </p:sp>
      <p:sp>
        <p:nvSpPr>
          <p:cNvPr id="10" name="Прямоугольник 9"/>
          <p:cNvSpPr/>
          <p:nvPr/>
        </p:nvSpPr>
        <p:spPr>
          <a:xfrm>
            <a:off x="7320136" y="4365104"/>
            <a:ext cx="310206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hlinkClick r:id="rId2"/>
              </a:rPr>
              <a:t>https://webref.ru/css/font-weight</a:t>
            </a:r>
            <a:endParaRPr lang="en-US" sz="1600" b="1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623392" y="1801149"/>
            <a:ext cx="594066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100: Thin</a:t>
            </a:r>
          </a:p>
          <a:p>
            <a:r>
              <a:rPr lang="en-US" sz="2400" b="1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200: Extra Light (Ultra Light)</a:t>
            </a:r>
          </a:p>
          <a:p>
            <a:r>
              <a:rPr lang="en-US" sz="2400" b="1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300: Light</a:t>
            </a:r>
          </a:p>
          <a:p>
            <a:r>
              <a:rPr lang="en-US" sz="2400" b="1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400: Normal</a:t>
            </a:r>
          </a:p>
          <a:p>
            <a:r>
              <a:rPr lang="en-US" sz="2400" b="1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500: Medium</a:t>
            </a:r>
          </a:p>
          <a:p>
            <a:r>
              <a:rPr lang="en-US" sz="2400" b="1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600: Semi Bold (Demi Bold)</a:t>
            </a:r>
          </a:p>
          <a:p>
            <a:r>
              <a:rPr lang="en-US" sz="2400" b="1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700: Bold</a:t>
            </a:r>
          </a:p>
          <a:p>
            <a:r>
              <a:rPr lang="en-US" sz="2400" b="1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800: Extra Bold (Ultra Bold)</a:t>
            </a:r>
          </a:p>
          <a:p>
            <a:r>
              <a:rPr lang="en-US" sz="2400" b="1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900: Black (Heavy)</a:t>
            </a:r>
            <a:endParaRPr lang="en-US" sz="2400" b="1" i="0" dirty="0">
              <a:solidFill>
                <a:srgbClr val="333333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01215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b="1" dirty="0"/>
              <a:t>5. Google Fonts</a:t>
            </a:r>
            <a:endParaRPr lang="ru-RU" sz="8000" b="1" dirty="0"/>
          </a:p>
        </p:txBody>
      </p:sp>
    </p:spTree>
    <p:extLst>
      <p:ext uri="{BB962C8B-B14F-4D97-AF65-F5344CB8AC3E}">
        <p14:creationId xmlns:p14="http://schemas.microsoft.com/office/powerpoint/2010/main" val="27171061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омер слайда 36"/>
          <p:cNvSpPr txBox="1">
            <a:spLocks/>
          </p:cNvSpPr>
          <p:nvPr/>
        </p:nvSpPr>
        <p:spPr>
          <a:xfrm>
            <a:off x="11280576" y="61308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22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197879" y="188640"/>
            <a:ext cx="80475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b="1" dirty="0"/>
              <a:t>Использование шрифтов на примере </a:t>
            </a:r>
            <a:r>
              <a:rPr lang="en-US" sz="2800" b="1" dirty="0"/>
              <a:t>Google Fonts</a:t>
            </a:r>
            <a:endParaRPr lang="ru-RU" sz="28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2282483" y="5776861"/>
            <a:ext cx="80443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hlinkClick r:id="rId2"/>
              </a:rPr>
              <a:t>https://fonts.google.com/</a:t>
            </a:r>
            <a:endParaRPr lang="ru-RU" sz="40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2116479" y="5157192"/>
            <a:ext cx="82103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Google Fonts – </a:t>
            </a:r>
            <a:r>
              <a:rPr lang="ru-RU" sz="2400" i="1" dirty="0"/>
              <a:t>хранилище и инструмент подбора шрифтов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3552" y="958537"/>
            <a:ext cx="8208912" cy="4054639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174150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/>
              <a:t>6. CSS </a:t>
            </a:r>
            <a:r>
              <a:rPr lang="ru-RU" sz="6000" b="1" dirty="0"/>
              <a:t>Библиотека</a:t>
            </a:r>
            <a:endParaRPr lang="en-US" sz="6000" b="1" dirty="0"/>
          </a:p>
          <a:p>
            <a:pPr algn="ctr"/>
            <a:r>
              <a:rPr lang="en-US" sz="6000" b="1" dirty="0">
                <a:solidFill>
                  <a:srgbClr val="FFFF00"/>
                </a:solidFill>
              </a:rPr>
              <a:t>Font Awesome</a:t>
            </a:r>
            <a:endParaRPr lang="uk-UA" sz="60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9208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/>
          <a:srcRect b="24731"/>
          <a:stretch/>
        </p:blipFill>
        <p:spPr>
          <a:xfrm>
            <a:off x="0" y="-2187"/>
            <a:ext cx="12192000" cy="688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7607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омер слайда 36"/>
          <p:cNvSpPr txBox="1">
            <a:spLocks/>
          </p:cNvSpPr>
          <p:nvPr/>
        </p:nvSpPr>
        <p:spPr>
          <a:xfrm>
            <a:off x="11280576" y="6237312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6389AA22-90B4-448C-8B6B-C699140D38B9}" type="slidenum">
              <a:rPr lang="uk-UA" sz="28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25</a:t>
            </a:fld>
            <a:endParaRPr lang="uk-UA" sz="28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135560" y="476673"/>
            <a:ext cx="82354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Font Awesome – </a:t>
            </a:r>
            <a:r>
              <a:rPr lang="ru-RU" sz="3600" b="1" dirty="0"/>
              <a:t>библиотека с иконками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3071664" y="4449306"/>
            <a:ext cx="604396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>
                <a:hlinkClick r:id="rId2"/>
              </a:rPr>
              <a:t>https://fontawesome.com/</a:t>
            </a:r>
            <a:endParaRPr lang="ru-RU" sz="4000" b="1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2322" y="1268760"/>
            <a:ext cx="8718698" cy="29523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Прямоугольник 1"/>
          <p:cNvSpPr/>
          <p:nvPr/>
        </p:nvSpPr>
        <p:spPr>
          <a:xfrm>
            <a:off x="0" y="5445224"/>
            <a:ext cx="12192000" cy="46166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ru-RU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Ссылку можно взять на </a:t>
            </a:r>
            <a:r>
              <a:rPr lang="en-US" sz="2400" b="1" dirty="0">
                <a:hlinkClick r:id="rId4"/>
              </a:rPr>
              <a:t>https://cdnjs.com/libraries/font-awesome/5.15.4</a:t>
            </a:r>
            <a:endParaRPr lang="ru-RU" sz="2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02149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омер слайда 36"/>
          <p:cNvSpPr txBox="1">
            <a:spLocks/>
          </p:cNvSpPr>
          <p:nvPr/>
        </p:nvSpPr>
        <p:spPr>
          <a:xfrm>
            <a:off x="11208568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26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2"/>
          <a:srcRect t="2206" b="-1"/>
          <a:stretch/>
        </p:blipFill>
        <p:spPr>
          <a:xfrm>
            <a:off x="1487488" y="1268760"/>
            <a:ext cx="9469617" cy="46805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1955540" y="406406"/>
            <a:ext cx="82354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Font Awesome – </a:t>
            </a:r>
            <a:r>
              <a:rPr lang="ru-RU" sz="3600" b="1" dirty="0"/>
              <a:t>библиотека с иконками</a:t>
            </a:r>
          </a:p>
        </p:txBody>
      </p:sp>
    </p:spTree>
    <p:extLst>
      <p:ext uri="{BB962C8B-B14F-4D97-AF65-F5344CB8AC3E}">
        <p14:creationId xmlns:p14="http://schemas.microsoft.com/office/powerpoint/2010/main" val="6114188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b="1" dirty="0"/>
              <a:t>7</a:t>
            </a:r>
            <a:r>
              <a:rPr lang="ru-RU" sz="7200" b="1" dirty="0"/>
              <a:t>.</a:t>
            </a:r>
            <a:r>
              <a:rPr lang="en-US" sz="7200" b="1" dirty="0"/>
              <a:t> </a:t>
            </a:r>
            <a:r>
              <a:rPr lang="ru-RU" sz="7200" b="1" dirty="0"/>
              <a:t>Единица </a:t>
            </a:r>
            <a:br>
              <a:rPr lang="ru-RU" sz="7200" b="1" dirty="0"/>
            </a:br>
            <a:r>
              <a:rPr lang="ru-RU" sz="7200" b="1" dirty="0"/>
              <a:t>измерения </a:t>
            </a:r>
            <a:r>
              <a:rPr lang="en-US" sz="7200" b="1" dirty="0">
                <a:solidFill>
                  <a:srgbClr val="FFFF00"/>
                </a:solidFill>
              </a:rPr>
              <a:t>REM</a:t>
            </a:r>
            <a:endParaRPr lang="uk-UA" sz="72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76075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260648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400" b="1" dirty="0"/>
              <a:t>Единицы измерения </a:t>
            </a:r>
            <a:r>
              <a:rPr lang="en-US" sz="4400" b="1" dirty="0"/>
              <a:t>REM</a:t>
            </a:r>
            <a:endParaRPr lang="ru-RU" sz="4400" b="1" dirty="0"/>
          </a:p>
        </p:txBody>
      </p:sp>
      <p:sp>
        <p:nvSpPr>
          <p:cNvPr id="8" name="Номер слайда 36"/>
          <p:cNvSpPr txBox="1">
            <a:spLocks/>
          </p:cNvSpPr>
          <p:nvPr/>
        </p:nvSpPr>
        <p:spPr>
          <a:xfrm>
            <a:off x="11280576" y="6236732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28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0" y="6002124"/>
            <a:ext cx="12192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hlinkClick r:id="rId2"/>
              </a:rPr>
              <a:t>https://webref.ru/css/value/size</a:t>
            </a:r>
            <a:endParaRPr lang="uk-UA" sz="28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7536160" y="2060848"/>
            <a:ext cx="4104456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REM</a:t>
            </a:r>
            <a:r>
              <a:rPr lang="en-US" sz="2800" dirty="0"/>
              <a:t> (</a:t>
            </a:r>
            <a:r>
              <a:rPr lang="en-US" sz="2800" b="1" dirty="0"/>
              <a:t>r</a:t>
            </a:r>
            <a:r>
              <a:rPr lang="en-US" sz="2800" dirty="0"/>
              <a:t>oot el</a:t>
            </a:r>
            <a:r>
              <a:rPr lang="en-US" sz="2800" b="1" dirty="0"/>
              <a:t>em</a:t>
            </a:r>
            <a:r>
              <a:rPr lang="en-US" sz="2800" dirty="0"/>
              <a:t>ent)– </a:t>
            </a:r>
            <a:r>
              <a:rPr lang="ru-RU" sz="2800" dirty="0"/>
              <a:t>относительная единица измерения которая рассчитывается относительно размера который задан в свойстве </a:t>
            </a:r>
            <a:r>
              <a:rPr lang="en-US" sz="2800" b="1" dirty="0"/>
              <a:t>font-size</a:t>
            </a:r>
            <a:r>
              <a:rPr lang="en-US" sz="2800" dirty="0"/>
              <a:t> </a:t>
            </a:r>
            <a:r>
              <a:rPr lang="ru-RU" sz="2800" dirty="0"/>
              <a:t>у тега </a:t>
            </a:r>
            <a:r>
              <a:rPr lang="en-US" sz="2800" b="1" dirty="0"/>
              <a:t>html.</a:t>
            </a:r>
            <a:endParaRPr lang="uk-UA" sz="2800" b="1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264" y="1186878"/>
            <a:ext cx="7045190" cy="467181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170347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b="1"/>
              <a:t>8</a:t>
            </a:r>
            <a:r>
              <a:rPr lang="ru-RU" sz="7200" b="1"/>
              <a:t>.</a:t>
            </a:r>
            <a:r>
              <a:rPr lang="en-US" sz="7200" b="1" dirty="0"/>
              <a:t> </a:t>
            </a:r>
            <a:r>
              <a:rPr lang="ru-RU" sz="7200" b="1" dirty="0"/>
              <a:t>Переменные в </a:t>
            </a:r>
            <a:r>
              <a:rPr lang="en-US" sz="7200" b="1" dirty="0"/>
              <a:t>CSS</a:t>
            </a:r>
            <a:endParaRPr lang="uk-UA" sz="7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63633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36"/>
          <p:cNvSpPr txBox="1">
            <a:spLocks/>
          </p:cNvSpPr>
          <p:nvPr/>
        </p:nvSpPr>
        <p:spPr>
          <a:xfrm>
            <a:off x="11136560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3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332656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/>
              <a:t>Типографика на практике</a:t>
            </a:r>
            <a:endParaRPr lang="en-US" sz="40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0" y="5210036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/>
              <a:t>Воспользуйтесь шаблоном по ссылке</a:t>
            </a:r>
            <a:endParaRPr lang="en-US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E86B02-9920-4DE4-AA16-86DF360AD807}"/>
              </a:ext>
            </a:extLst>
          </p:cNvPr>
          <p:cNvSpPr txBox="1"/>
          <p:nvPr/>
        </p:nvSpPr>
        <p:spPr>
          <a:xfrm>
            <a:off x="0" y="5786100"/>
            <a:ext cx="1219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uk-UA" sz="2800" b="1" dirty="0">
                <a:hlinkClick r:id="rId2"/>
              </a:rPr>
              <a:t>https://github.com/filebase-xyz/typography/archive/master.zip</a:t>
            </a:r>
            <a:endParaRPr lang="uk-UA" sz="2800" b="1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00B4E86-5AD0-45A9-A3D1-AD78EFB32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9576" y="1219386"/>
            <a:ext cx="7443564" cy="37217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31113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355303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400" b="1" dirty="0"/>
              <a:t>Переменные</a:t>
            </a:r>
            <a:r>
              <a:rPr lang="en-US" sz="4400" b="1" dirty="0"/>
              <a:t> (</a:t>
            </a:r>
            <a:r>
              <a:rPr lang="en-US" sz="4400" b="1" dirty="0">
                <a:solidFill>
                  <a:srgbClr val="00B050"/>
                </a:solidFill>
              </a:rPr>
              <a:t>variables</a:t>
            </a:r>
            <a:r>
              <a:rPr lang="en-US" sz="4400" b="1" dirty="0"/>
              <a:t>)</a:t>
            </a:r>
            <a:r>
              <a:rPr lang="ru-RU" sz="4400" b="1" dirty="0"/>
              <a:t> в </a:t>
            </a:r>
            <a:r>
              <a:rPr lang="en-US" sz="4400" b="1" dirty="0"/>
              <a:t>CSS</a:t>
            </a:r>
            <a:endParaRPr lang="ru-RU" sz="44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8" name="Номер слайда 36"/>
          <p:cNvSpPr txBox="1">
            <a:spLocks/>
          </p:cNvSpPr>
          <p:nvPr/>
        </p:nvSpPr>
        <p:spPr>
          <a:xfrm>
            <a:off x="11280576" y="6236732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30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0" y="6083424"/>
            <a:ext cx="121919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b="1" dirty="0"/>
              <a:t>Подробнее:  </a:t>
            </a:r>
            <a:r>
              <a:rPr lang="en-US" sz="2400" b="1" dirty="0">
                <a:hlinkClick r:id="rId2"/>
              </a:rPr>
              <a:t>https://medium.com/devschacht/3a5dc6193857</a:t>
            </a:r>
            <a:endParaRPr lang="en-US" sz="24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6816080" y="1216343"/>
            <a:ext cx="4896544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200" b="1" dirty="0"/>
              <a:t>Переменные</a:t>
            </a:r>
            <a:r>
              <a:rPr lang="en-US" sz="2200" dirty="0"/>
              <a:t> (</a:t>
            </a:r>
            <a:r>
              <a:rPr lang="en-US" sz="2200" i="1" dirty="0"/>
              <a:t>variables</a:t>
            </a:r>
            <a:r>
              <a:rPr lang="en-US" sz="2200" dirty="0"/>
              <a:t>)</a:t>
            </a:r>
            <a:r>
              <a:rPr lang="ru-RU" sz="2200" dirty="0"/>
              <a:t> в </a:t>
            </a:r>
            <a:r>
              <a:rPr lang="en-US" sz="2200" b="1" dirty="0"/>
              <a:t>CSS </a:t>
            </a:r>
            <a:r>
              <a:rPr lang="ru-RU" sz="2200" dirty="0"/>
              <a:t>позволяют уменьшит дублирование значений свойств. </a:t>
            </a:r>
            <a:r>
              <a:rPr lang="ru-RU" sz="2200" b="1" dirty="0"/>
              <a:t>Переменные</a:t>
            </a:r>
            <a:r>
              <a:rPr lang="ru-RU" sz="2200" dirty="0"/>
              <a:t> – хранилище для какого либо значения, которое можно многократно использовать в коде, при этом определение этого (хранимого в переменной) значения - выполняется однократно, что упрощает его изменение (при необходимости).</a:t>
            </a:r>
            <a:br>
              <a:rPr lang="ru-RU" sz="2200" dirty="0"/>
            </a:br>
            <a:r>
              <a:rPr lang="ru-RU" sz="2200" i="1" dirty="0"/>
              <a:t>Не путайте с единицей измерения </a:t>
            </a:r>
            <a:r>
              <a:rPr lang="en-US" sz="2200" b="1" i="1" dirty="0"/>
              <a:t>rem</a:t>
            </a:r>
            <a:r>
              <a:rPr lang="ru-RU" sz="2200" i="1" dirty="0"/>
              <a:t>, её функционирование никак не связана с переменными.</a:t>
            </a:r>
            <a:endParaRPr lang="ru-RU" sz="2200" b="1" i="1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384" y="1196752"/>
            <a:ext cx="5608727" cy="469920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590155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7200" b="1" dirty="0"/>
              <a:t>Будет полезным</a:t>
            </a:r>
            <a:endParaRPr lang="uk-UA" sz="7200" b="1" dirty="0"/>
          </a:p>
        </p:txBody>
      </p:sp>
    </p:spTree>
    <p:extLst>
      <p:ext uri="{BB962C8B-B14F-4D97-AF65-F5344CB8AC3E}">
        <p14:creationId xmlns:p14="http://schemas.microsoft.com/office/powerpoint/2010/main" val="8176669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6"/>
          <p:cNvSpPr txBox="1">
            <a:spLocks/>
          </p:cNvSpPr>
          <p:nvPr/>
        </p:nvSpPr>
        <p:spPr>
          <a:xfrm>
            <a:off x="11064552" y="6071381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32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3503712" y="192590"/>
            <a:ext cx="550759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uk-UA" sz="3200" b="1" dirty="0" err="1"/>
              <a:t>Эрик</a:t>
            </a:r>
            <a:r>
              <a:rPr lang="uk-UA" sz="3200" b="1" dirty="0"/>
              <a:t> </a:t>
            </a:r>
            <a:r>
              <a:rPr lang="uk-UA" sz="3200" b="1" dirty="0" err="1"/>
              <a:t>Шпикерманн</a:t>
            </a:r>
            <a:r>
              <a:rPr lang="uk-UA" sz="3200" b="1" dirty="0"/>
              <a:t>, О шрифте</a:t>
            </a:r>
            <a:endParaRPr lang="uk-UA" sz="4800" b="1" dirty="0"/>
          </a:p>
        </p:txBody>
      </p:sp>
      <p:pic>
        <p:nvPicPr>
          <p:cNvPr id="5" name="Picture 2" descr="pi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1307" y="957916"/>
            <a:ext cx="3672408" cy="5246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0" y="5959503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i="1" dirty="0"/>
              <a:t>То, что всем нужно знать о шрифтах</a:t>
            </a:r>
            <a:endParaRPr lang="uk-UA" sz="2800" i="1" dirty="0"/>
          </a:p>
        </p:txBody>
      </p:sp>
    </p:spTree>
    <p:extLst>
      <p:ext uri="{BB962C8B-B14F-4D97-AF65-F5344CB8AC3E}">
        <p14:creationId xmlns:p14="http://schemas.microsoft.com/office/powerpoint/2010/main" val="32039017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6"/>
          <p:cNvSpPr txBox="1">
            <a:spLocks/>
          </p:cNvSpPr>
          <p:nvPr/>
        </p:nvSpPr>
        <p:spPr>
          <a:xfrm>
            <a:off x="11208568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33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0" y="428027"/>
            <a:ext cx="12192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b="1" dirty="0"/>
              <a:t>Подробнее о </a:t>
            </a:r>
            <a:r>
              <a:rPr lang="en-US" sz="3200" b="1" dirty="0"/>
              <a:t>REM</a:t>
            </a:r>
            <a:r>
              <a:rPr lang="ru-RU" sz="3200" b="1" dirty="0"/>
              <a:t> и не только</a:t>
            </a:r>
            <a:endParaRPr lang="uk-UA" sz="48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0" y="5642084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hlinkClick r:id="rId2"/>
              </a:rPr>
              <a:t>https://youtu.be/gSr7DW_89xU</a:t>
            </a:r>
            <a:endParaRPr lang="uk-UA" sz="2800" b="1" dirty="0"/>
          </a:p>
        </p:txBody>
      </p:sp>
      <p:pic>
        <p:nvPicPr>
          <p:cNvPr id="1026" name="Picture 2" descr="https://s3-eu-west-1.amazonaws.com/engage-site-cms/craft/uploads/Blog/2018/em-vs-rem-vs-px/8c0194fc81cc2ce455910deffaa9b879.png?mtime=2018042313041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50" t="12961" r="6594" b="17917"/>
          <a:stretch/>
        </p:blipFill>
        <p:spPr bwMode="auto">
          <a:xfrm>
            <a:off x="3503712" y="1556792"/>
            <a:ext cx="5256584" cy="336421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58140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7200" dirty="0"/>
              <a:t>Домашнее задание</a:t>
            </a:r>
            <a:endParaRPr lang="uk-UA" sz="7200" dirty="0"/>
          </a:p>
        </p:txBody>
      </p:sp>
    </p:spTree>
    <p:extLst>
      <p:ext uri="{BB962C8B-B14F-4D97-AF65-F5344CB8AC3E}">
        <p14:creationId xmlns:p14="http://schemas.microsoft.com/office/powerpoint/2010/main" val="5529189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2"/>
          <a:srcRect l="15744" r="13973"/>
          <a:stretch/>
        </p:blipFill>
        <p:spPr>
          <a:xfrm>
            <a:off x="-24680" y="0"/>
            <a:ext cx="8568953" cy="6858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464152" y="751344"/>
            <a:ext cx="428573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/>
              <a:t>Подсказка</a:t>
            </a:r>
            <a:r>
              <a:rPr lang="uk-UA" sz="2800" dirty="0"/>
              <a:t>, </a:t>
            </a:r>
            <a:r>
              <a:rPr lang="ru-RU" sz="2800" b="1" dirty="0"/>
              <a:t>использованы</a:t>
            </a:r>
            <a:r>
              <a:rPr lang="uk-UA" sz="2800" b="1" dirty="0"/>
              <a:t> </a:t>
            </a:r>
            <a:r>
              <a:rPr lang="ru-RU" sz="2800" b="1" dirty="0"/>
              <a:t>шрифты</a:t>
            </a:r>
            <a:r>
              <a:rPr lang="uk-UA" sz="2800" i="1" dirty="0"/>
              <a:t>: </a:t>
            </a:r>
            <a:r>
              <a:rPr lang="en-US" sz="2800" i="1" dirty="0"/>
              <a:t>Alfa Slab One, Cairo, Carter One, Caveat, Cookie, DM Mono, Mali, Oswald</a:t>
            </a:r>
            <a:endParaRPr lang="ru-RU" sz="2800" i="1" dirty="0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8168" y="3933056"/>
            <a:ext cx="4141721" cy="2321440"/>
          </a:xfrm>
          <a:prstGeom prst="rect">
            <a:avLst/>
          </a:prstGeom>
          <a:ln w="12700">
            <a:solidFill>
              <a:schemeClr val="bg1">
                <a:lumMod val="85000"/>
              </a:scheme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5175780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2"/>
          <a:srcRect l="18107" r="18107"/>
          <a:stretch/>
        </p:blipFill>
        <p:spPr>
          <a:xfrm>
            <a:off x="237999" y="0"/>
            <a:ext cx="7776864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896200" y="3212976"/>
            <a:ext cx="266429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/>
              <a:t>Еще подсказка: </a:t>
            </a:r>
            <a:r>
              <a:rPr lang="uk-UA" sz="2400" dirty="0"/>
              <a:t>родительський тег </a:t>
            </a:r>
            <a:r>
              <a:rPr lang="uk-UA" sz="2400" dirty="0" err="1"/>
              <a:t>высотой</a:t>
            </a:r>
            <a:r>
              <a:rPr lang="uk-UA" sz="2400" dirty="0"/>
              <a:t> в 10</a:t>
            </a:r>
            <a:r>
              <a:rPr lang="en-US" sz="2400" dirty="0"/>
              <a:t>0vh</a:t>
            </a:r>
            <a:r>
              <a:rPr lang="uk-UA" sz="2400" dirty="0"/>
              <a:t> от </a:t>
            </a:r>
            <a:r>
              <a:rPr lang="uk-UA" sz="2400" b="1" dirty="0" err="1"/>
              <a:t>высоты</a:t>
            </a:r>
            <a:r>
              <a:rPr lang="uk-UA" sz="2400" b="1" dirty="0"/>
              <a:t> </a:t>
            </a:r>
            <a:r>
              <a:rPr lang="uk-UA" sz="2400" b="1" dirty="0" err="1"/>
              <a:t>экрана</a:t>
            </a:r>
            <a:r>
              <a:rPr lang="uk-UA" sz="2400" dirty="0"/>
              <a:t>, с </a:t>
            </a:r>
            <a:r>
              <a:rPr lang="ru-RU" sz="2400" b="1" dirty="0"/>
              <a:t>рамками</a:t>
            </a:r>
            <a:r>
              <a:rPr lang="uk-UA" sz="2400" b="1" dirty="0"/>
              <a:t> с </a:t>
            </a:r>
            <a:r>
              <a:rPr lang="uk-UA" sz="2400" b="1" dirty="0" err="1"/>
              <a:t>левой</a:t>
            </a:r>
            <a:r>
              <a:rPr lang="uk-UA" sz="2400" b="1" dirty="0"/>
              <a:t> и </a:t>
            </a:r>
            <a:r>
              <a:rPr lang="uk-UA" sz="2400" b="1" dirty="0" err="1"/>
              <a:t>правой</a:t>
            </a:r>
            <a:r>
              <a:rPr lang="uk-UA" sz="2400" b="1" dirty="0"/>
              <a:t> </a:t>
            </a:r>
            <a:r>
              <a:rPr lang="uk-UA" sz="2400" b="1" dirty="0" err="1"/>
              <a:t>стороны</a:t>
            </a:r>
            <a:r>
              <a:rPr lang="uk-UA" sz="2400" b="1" dirty="0"/>
              <a:t> </a:t>
            </a:r>
            <a:r>
              <a:rPr lang="uk-UA" sz="2400" dirty="0" err="1"/>
              <a:t>могут</a:t>
            </a:r>
            <a:r>
              <a:rPr lang="uk-UA" sz="2400" dirty="0"/>
              <a:t> </a:t>
            </a:r>
            <a:r>
              <a:rPr lang="uk-UA" sz="2400" dirty="0" err="1"/>
              <a:t>помочь</a:t>
            </a:r>
            <a:r>
              <a:rPr lang="uk-UA" sz="2400" dirty="0"/>
              <a:t> вам.</a:t>
            </a:r>
            <a:endParaRPr lang="ru-RU" sz="2400" dirty="0"/>
          </a:p>
        </p:txBody>
      </p:sp>
      <p:sp>
        <p:nvSpPr>
          <p:cNvPr id="2" name="TextBox 1"/>
          <p:cNvSpPr txBox="1"/>
          <p:nvPr/>
        </p:nvSpPr>
        <p:spPr>
          <a:xfrm>
            <a:off x="7907019" y="779220"/>
            <a:ext cx="315753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b="1" dirty="0" err="1">
                <a:solidFill>
                  <a:srgbClr val="C00000"/>
                </a:solidFill>
              </a:rPr>
              <a:t>Это</a:t>
            </a:r>
            <a:r>
              <a:rPr lang="uk-UA" sz="2400" b="1" dirty="0">
                <a:solidFill>
                  <a:srgbClr val="C00000"/>
                </a:solidFill>
              </a:rPr>
              <a:t> просто </a:t>
            </a:r>
            <a:r>
              <a:rPr lang="uk-UA" sz="2400" b="1" dirty="0" err="1">
                <a:solidFill>
                  <a:srgbClr val="C00000"/>
                </a:solidFill>
              </a:rPr>
              <a:t>подсказка</a:t>
            </a:r>
            <a:r>
              <a:rPr lang="uk-UA" sz="2400" dirty="0"/>
              <a:t>, </a:t>
            </a:r>
            <a:r>
              <a:rPr lang="uk-UA" sz="2400" dirty="0" err="1"/>
              <a:t>демонстрация</a:t>
            </a:r>
            <a:r>
              <a:rPr lang="uk-UA" sz="2400" dirty="0"/>
              <a:t> того </a:t>
            </a:r>
            <a:r>
              <a:rPr lang="uk-UA" sz="2400" dirty="0" err="1"/>
              <a:t>как</a:t>
            </a:r>
            <a:r>
              <a:rPr lang="uk-UA" sz="2400" dirty="0"/>
              <a:t> структурно </a:t>
            </a:r>
            <a:r>
              <a:rPr lang="uk-UA" sz="2400" dirty="0" err="1"/>
              <a:t>выглядит</a:t>
            </a:r>
            <a:r>
              <a:rPr lang="uk-UA" sz="2400" dirty="0"/>
              <a:t> </a:t>
            </a:r>
            <a:r>
              <a:rPr lang="uk-UA" sz="2400" dirty="0" err="1"/>
              <a:t>страница</a:t>
            </a:r>
            <a:r>
              <a:rPr lang="uk-UA" sz="2400" dirty="0"/>
              <a:t>.</a:t>
            </a:r>
            <a:endParaRPr lang="ru-RU" sz="2400" dirty="0"/>
          </a:p>
        </p:txBody>
      </p:sp>
      <p:sp>
        <p:nvSpPr>
          <p:cNvPr id="5" name="Стрелка вправо 4"/>
          <p:cNvSpPr/>
          <p:nvPr/>
        </p:nvSpPr>
        <p:spPr>
          <a:xfrm rot="10800000">
            <a:off x="7104112" y="1248535"/>
            <a:ext cx="576064" cy="757347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4492485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6600" b="1" dirty="0"/>
              <a:t>На следующем занятии</a:t>
            </a:r>
            <a:endParaRPr lang="uk-UA" sz="6600" b="1" dirty="0"/>
          </a:p>
        </p:txBody>
      </p:sp>
    </p:spTree>
    <p:extLst>
      <p:ext uri="{BB962C8B-B14F-4D97-AF65-F5344CB8AC3E}">
        <p14:creationId xmlns:p14="http://schemas.microsoft.com/office/powerpoint/2010/main" val="27170581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36"/>
          <p:cNvSpPr txBox="1">
            <a:spLocks/>
          </p:cNvSpPr>
          <p:nvPr/>
        </p:nvSpPr>
        <p:spPr>
          <a:xfrm>
            <a:off x="11208568" y="6120988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38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0" y="332656"/>
            <a:ext cx="12192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800" b="1" dirty="0"/>
              <a:t>CSS</a:t>
            </a:r>
            <a:r>
              <a:rPr lang="ru-RU" sz="4800" b="1" dirty="0"/>
              <a:t> селектор</a:t>
            </a:r>
            <a:endParaRPr lang="ru-RU" sz="4800" i="1" dirty="0"/>
          </a:p>
        </p:txBody>
      </p:sp>
      <p:pic>
        <p:nvPicPr>
          <p:cNvPr id="1026" name="Picture 2" descr="Diagram: CSS selector connecting a CSS rule to an HTML elemen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9065" y="1268760"/>
            <a:ext cx="6493870" cy="36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E06C534-BDBE-4E25-AD61-C35774822DE7}"/>
              </a:ext>
            </a:extLst>
          </p:cNvPr>
          <p:cNvSpPr txBox="1"/>
          <p:nvPr/>
        </p:nvSpPr>
        <p:spPr>
          <a:xfrm>
            <a:off x="0" y="5016078"/>
            <a:ext cx="12192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3600" b="1" dirty="0"/>
              <a:t>А также </a:t>
            </a:r>
            <a:r>
              <a:rPr lang="ru-RU" sz="3600" b="1" dirty="0">
                <a:solidFill>
                  <a:srgbClr val="FF0000"/>
                </a:solidFill>
              </a:rPr>
              <a:t>конфликты</a:t>
            </a:r>
            <a:r>
              <a:rPr lang="ru-RU" sz="3600" b="1" dirty="0"/>
              <a:t>, </a:t>
            </a:r>
            <a:br>
              <a:rPr lang="en-US" sz="3600" b="1" dirty="0"/>
            </a:br>
            <a:r>
              <a:rPr lang="ru-RU" sz="3600" b="1" dirty="0">
                <a:solidFill>
                  <a:srgbClr val="00B050"/>
                </a:solidFill>
              </a:rPr>
              <a:t>приоритеты</a:t>
            </a:r>
            <a:r>
              <a:rPr lang="ru-RU" sz="3600" b="1" dirty="0"/>
              <a:t> и </a:t>
            </a:r>
            <a:r>
              <a:rPr lang="ru-RU" sz="3600" b="1" dirty="0">
                <a:solidFill>
                  <a:schemeClr val="accent6">
                    <a:lumMod val="75000"/>
                  </a:schemeClr>
                </a:solidFill>
              </a:rPr>
              <a:t>каскадирование</a:t>
            </a:r>
            <a:endParaRPr lang="uk-UA" sz="3600" dirty="0"/>
          </a:p>
        </p:txBody>
      </p:sp>
    </p:spTree>
    <p:extLst>
      <p:ext uri="{BB962C8B-B14F-4D97-AF65-F5344CB8AC3E}">
        <p14:creationId xmlns:p14="http://schemas.microsoft.com/office/powerpoint/2010/main" val="6612400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963017-15AC-4FFA-95DC-EA4FFF5807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4" t="5366" r="1129" b="1475"/>
          <a:stretch/>
        </p:blipFill>
        <p:spPr bwMode="auto">
          <a:xfrm>
            <a:off x="-1" y="0"/>
            <a:ext cx="8768673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8BAFEE8-D823-4B2E-9CE3-B470C6CE9E17}"/>
              </a:ext>
            </a:extLst>
          </p:cNvPr>
          <p:cNvSpPr txBox="1"/>
          <p:nvPr/>
        </p:nvSpPr>
        <p:spPr>
          <a:xfrm>
            <a:off x="9048328" y="2492896"/>
            <a:ext cx="288032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 </a:t>
            </a:r>
            <a:r>
              <a:rPr lang="ru-RU" sz="2400" b="1" dirty="0"/>
              <a:t>Таблица кодирования (кодировка, </a:t>
            </a:r>
            <a:r>
              <a:rPr lang="en-US" sz="2400" b="1" dirty="0"/>
              <a:t>charset</a:t>
            </a:r>
            <a:r>
              <a:rPr lang="ru-RU" sz="2400" b="1" dirty="0"/>
              <a:t>) </a:t>
            </a:r>
            <a:r>
              <a:rPr lang="ru-RU" sz="2400" dirty="0"/>
              <a:t>–</a:t>
            </a:r>
            <a:r>
              <a:rPr lang="en-US" sz="2400" dirty="0"/>
              <a:t> </a:t>
            </a:r>
            <a:r>
              <a:rPr lang="ru-RU" sz="2400" dirty="0"/>
              <a:t>перечень печатных символов и их кодов.</a:t>
            </a:r>
            <a:endParaRPr lang="uk-UA" sz="2400" dirty="0"/>
          </a:p>
        </p:txBody>
      </p:sp>
    </p:spTree>
    <p:extLst>
      <p:ext uri="{BB962C8B-B14F-4D97-AF65-F5344CB8AC3E}">
        <p14:creationId xmlns:p14="http://schemas.microsoft.com/office/powerpoint/2010/main" val="6705431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rucore.net/wp-content/uploads/2020/05/img_5ec381643ab6e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1" t="1701"/>
          <a:stretch/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11624" y="4581128"/>
            <a:ext cx="6382095" cy="159183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8821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0" y="2780928"/>
            <a:ext cx="12191999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6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&lt;meta</a:t>
            </a:r>
            <a:r>
              <a:rPr lang="en-US" sz="66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charset</a:t>
            </a:r>
            <a:r>
              <a:rPr lang="en-US" sz="66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66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"utf-8"</a:t>
            </a:r>
            <a:r>
              <a:rPr lang="en-US" sz="66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sz="66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</a:t>
            </a:r>
            <a:endParaRPr lang="ru-RU" sz="6600" b="1" dirty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4005064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/>
              <a:t>…</a:t>
            </a:r>
            <a:r>
              <a:rPr lang="ru-RU" sz="2800" i="1" dirty="0"/>
              <a:t>и сохранять файлы</a:t>
            </a:r>
            <a:r>
              <a:rPr lang="en-US" sz="2800" i="1" dirty="0"/>
              <a:t> </a:t>
            </a:r>
            <a:r>
              <a:rPr lang="ru-RU" sz="2800" i="1" dirty="0"/>
              <a:t>в </a:t>
            </a:r>
            <a:r>
              <a:rPr lang="en-US" sz="2800" b="1" i="1" dirty="0" err="1"/>
              <a:t>unicode</a:t>
            </a:r>
            <a:r>
              <a:rPr lang="en-US" sz="2800" b="1" i="1" dirty="0"/>
              <a:t>-</a:t>
            </a:r>
            <a:r>
              <a:rPr lang="ru-RU" sz="2800" b="1" i="1" dirty="0"/>
              <a:t>формате </a:t>
            </a:r>
            <a:r>
              <a:rPr lang="en-US" sz="2800" i="1" dirty="0"/>
              <a:t>UTF-8.</a:t>
            </a:r>
            <a:endParaRPr lang="uk-UA" sz="2800" i="1" dirty="0"/>
          </a:p>
        </p:txBody>
      </p:sp>
      <p:sp>
        <p:nvSpPr>
          <p:cNvPr id="6" name="Номер слайда 36"/>
          <p:cNvSpPr txBox="1">
            <a:spLocks/>
          </p:cNvSpPr>
          <p:nvPr/>
        </p:nvSpPr>
        <p:spPr>
          <a:xfrm>
            <a:off x="11280576" y="6210890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6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593393"/>
            <a:ext cx="1219199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/>
              <a:t>Чтобы не было проблем с определением </a:t>
            </a:r>
            <a:br>
              <a:rPr lang="ru-RU" sz="4000" b="1" dirty="0"/>
            </a:br>
            <a:r>
              <a:rPr lang="ru-RU" sz="4000" b="1" dirty="0"/>
              <a:t>кодировки,  </a:t>
            </a:r>
            <a:r>
              <a:rPr lang="uk-UA" sz="4000" b="1" dirty="0"/>
              <a:t>м</a:t>
            </a:r>
            <a:r>
              <a:rPr lang="ru-RU" sz="4000" b="1" dirty="0"/>
              <a:t>ы используем тег  </a:t>
            </a:r>
            <a:endParaRPr lang="uk-UA" sz="4000" b="1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0" y="5334307"/>
            <a:ext cx="12192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dirty="0">
                <a:solidFill>
                  <a:srgbClr val="000000"/>
                </a:solidFill>
                <a:latin typeface="Courier New" panose="02070309020205020404" pitchFamily="49" charset="0"/>
              </a:rPr>
              <a:t>И директива </a:t>
            </a:r>
            <a:r>
              <a:rPr lang="en-US" sz="2400" b="1" dirty="0">
                <a:solidFill>
                  <a:srgbClr val="C00000"/>
                </a:solidFill>
                <a:latin typeface="Courier New" panose="02070309020205020404" pitchFamily="49" charset="0"/>
              </a:rPr>
              <a:t>@charset </a:t>
            </a:r>
            <a:r>
              <a:rPr lang="en-US" sz="2400" b="1" dirty="0">
                <a:solidFill>
                  <a:srgbClr val="7030A0"/>
                </a:solidFill>
                <a:latin typeface="Courier New" panose="02070309020205020404" pitchFamily="49" charset="0"/>
              </a:rPr>
              <a:t>“utf-8”</a:t>
            </a:r>
            <a:r>
              <a:rPr lang="ru-RU" sz="2400" b="1" dirty="0">
                <a:solidFill>
                  <a:srgbClr val="7030A0"/>
                </a:solidFill>
                <a:latin typeface="Courier New" panose="02070309020205020404" pitchFamily="49" charset="0"/>
              </a:rPr>
              <a:t>;</a:t>
            </a:r>
            <a:r>
              <a:rPr lang="en-US" sz="24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ru-RU" sz="2400" dirty="0">
                <a:solidFill>
                  <a:srgbClr val="000000"/>
                </a:solidFill>
                <a:latin typeface="Courier New" panose="02070309020205020404" pitchFamily="49" charset="0"/>
              </a:rPr>
              <a:t>для </a:t>
            </a:r>
            <a:r>
              <a:rPr lang="en-US" sz="2400" b="1" dirty="0">
                <a:solidFill>
                  <a:srgbClr val="000000"/>
                </a:solidFill>
                <a:latin typeface="Courier New" panose="02070309020205020404" pitchFamily="49" charset="0"/>
              </a:rPr>
              <a:t>CSS-</a:t>
            </a:r>
            <a:r>
              <a:rPr lang="ru-RU" sz="2400" b="1" dirty="0">
                <a:solidFill>
                  <a:srgbClr val="000000"/>
                </a:solidFill>
                <a:latin typeface="Courier New" panose="02070309020205020404" pitchFamily="49" charset="0"/>
              </a:rPr>
              <a:t>файлов </a:t>
            </a:r>
            <a:br>
              <a:rPr lang="en-US" sz="2400" b="1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ru-RU" sz="2400" dirty="0">
                <a:solidFill>
                  <a:srgbClr val="000000"/>
                </a:solidFill>
                <a:latin typeface="Courier New" panose="02070309020205020404" pitchFamily="49" charset="0"/>
              </a:rPr>
              <a:t>(размещается в начале файла)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20411959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b="1" dirty="0"/>
              <a:t>2. Unicode </a:t>
            </a:r>
            <a:r>
              <a:rPr lang="uk-UA" sz="7200" b="1" dirty="0"/>
              <a:t>символ</a:t>
            </a:r>
            <a:r>
              <a:rPr lang="ru-RU" sz="7200" b="1" dirty="0"/>
              <a:t>ы / </a:t>
            </a:r>
            <a:r>
              <a:rPr lang="en-US" sz="7200" b="1" dirty="0">
                <a:solidFill>
                  <a:srgbClr val="FFFF00"/>
                </a:solidFill>
              </a:rPr>
              <a:t>emoji</a:t>
            </a:r>
            <a:endParaRPr lang="uk-UA" sz="88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43337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омер слайда 36"/>
          <p:cNvSpPr txBox="1">
            <a:spLocks/>
          </p:cNvSpPr>
          <p:nvPr/>
        </p:nvSpPr>
        <p:spPr>
          <a:xfrm>
            <a:off x="11280576" y="61308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8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332656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Emoji Unicode</a:t>
            </a:r>
            <a:endParaRPr lang="ru-RU" sz="40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0" y="5847655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/>
              <a:t>Например: </a:t>
            </a:r>
            <a:r>
              <a:rPr lang="en-US" sz="2400" dirty="0">
                <a:hlinkClick r:id="rId2"/>
              </a:rPr>
              <a:t>https://emojipedia.org/</a:t>
            </a:r>
            <a:endParaRPr lang="ru-RU" sz="2400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7448" y="2353927"/>
            <a:ext cx="5901988" cy="3424876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7888" y="1410274"/>
            <a:ext cx="6626235" cy="188730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499508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b="1" dirty="0"/>
              <a:t>3</a:t>
            </a:r>
            <a:r>
              <a:rPr lang="ru-RU" sz="8000" b="1" dirty="0"/>
              <a:t>. О шрифтах</a:t>
            </a:r>
          </a:p>
        </p:txBody>
      </p:sp>
    </p:spTree>
    <p:extLst>
      <p:ext uri="{BB962C8B-B14F-4D97-AF65-F5344CB8AC3E}">
        <p14:creationId xmlns:p14="http://schemas.microsoft.com/office/powerpoint/2010/main" val="385451817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4729</TotalTime>
  <Words>715</Words>
  <Application>Microsoft Office PowerPoint</Application>
  <PresentationFormat>Широкий екран</PresentationFormat>
  <Paragraphs>93</Paragraphs>
  <Slides>38</Slides>
  <Notes>1</Notes>
  <HiddenSlides>0</HiddenSlides>
  <MMClips>0</MMClips>
  <ScaleCrop>false</ScaleCrop>
  <HeadingPairs>
    <vt:vector size="6" baseType="variant">
      <vt:variant>
        <vt:lpstr>Використані шрифти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слайдів</vt:lpstr>
      </vt:variant>
      <vt:variant>
        <vt:i4>38</vt:i4>
      </vt:variant>
    </vt:vector>
  </HeadingPairs>
  <TitlesOfParts>
    <vt:vector size="43" baseType="lpstr">
      <vt:lpstr>Arial</vt:lpstr>
      <vt:lpstr>Calibri</vt:lpstr>
      <vt:lpstr>Courier New</vt:lpstr>
      <vt:lpstr>Times New Roman</vt:lpstr>
      <vt:lpstr>Тема Office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Вступление</dc:title>
  <dc:creator>user</dc:creator>
  <cp:lastModifiedBy>Anatoliy Kigel</cp:lastModifiedBy>
  <cp:revision>676</cp:revision>
  <dcterms:created xsi:type="dcterms:W3CDTF">2014-11-20T09:08:59Z</dcterms:created>
  <dcterms:modified xsi:type="dcterms:W3CDTF">2022-02-04T10:18:34Z</dcterms:modified>
</cp:coreProperties>
</file>